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67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B5F"/>
    <a:srgbClr val="333659"/>
    <a:srgbClr val="352E51"/>
    <a:srgbClr val="2578A3"/>
    <a:srgbClr val="2F486E"/>
    <a:srgbClr val="E6E6E6"/>
    <a:srgbClr val="352C4F"/>
    <a:srgbClr val="2676A1"/>
    <a:srgbClr val="2579A4"/>
    <a:srgbClr val="286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3" autoAdjust="0"/>
    <p:restoredTop sz="94660"/>
  </p:normalViewPr>
  <p:slideViewPr>
    <p:cSldViewPr snapToGrid="0">
      <p:cViewPr varScale="1">
        <p:scale>
          <a:sx n="90" d="100"/>
          <a:sy n="90" d="100"/>
        </p:scale>
        <p:origin x="86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9967-39EA-440C-92DA-6BFB1092EDE0}" type="datetimeFigureOut">
              <a:rPr lang="en-CA" smtClean="0"/>
              <a:t>2025-01-15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B3C0-9BA9-4DFA-9C15-713713E960B4}" type="slidenum">
              <a:rPr lang="en-CA" smtClean="0"/>
              <a:t>‹Nr.›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7939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75E87-ABAA-4DD4-8E0F-7FA515F2164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3DA5-CA4B-481A-A909-757692AAF3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574743"/>
            <a:ext cx="9144000" cy="1655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>
                <a:solidFill>
                  <a:srgbClr val="2578A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 &amp; Affiliations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610436"/>
            <a:ext cx="9144000" cy="164145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en-US" dirty="0"/>
              <a:t>Presentation Title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4242396-99E7-40BA-ADB1-89E897363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9312EB1-FBD9-48F7-A803-7DE511BD1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8400" y="6509521"/>
            <a:ext cx="7777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D9C8F7-B9C9-4A6D-B783-DEA6E6070D5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045A99B-01D1-433F-8952-84992091E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3702" y="6509521"/>
            <a:ext cx="9528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</a:p>
        </p:txBody>
      </p:sp>
    </p:spTree>
    <p:extLst>
      <p:ext uri="{BB962C8B-B14F-4D97-AF65-F5344CB8AC3E}">
        <p14:creationId xmlns:p14="http://schemas.microsoft.com/office/powerpoint/2010/main" val="149059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31506B7-C3E5-4B64-95B0-19BF87DE02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FC15F5-7D40-40C3-9DDA-BC4FBAC82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8400" y="6509521"/>
            <a:ext cx="7777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D9C8F7-B9C9-4A6D-B783-DEA6E6070D5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7E96FC2-461C-45CE-9D9D-31BE8FF75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533" y="0"/>
            <a:ext cx="821432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8828C7F-7FAA-465A-A5EA-6A922AEA8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811"/>
            <a:ext cx="11273246" cy="469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A6D4989-FAD5-4A54-8C5A-669530DC5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3702" y="6509521"/>
            <a:ext cx="9528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</a:p>
        </p:txBody>
      </p:sp>
    </p:spTree>
    <p:extLst>
      <p:ext uri="{BB962C8B-B14F-4D97-AF65-F5344CB8AC3E}">
        <p14:creationId xmlns:p14="http://schemas.microsoft.com/office/powerpoint/2010/main" val="336057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31506B7-C3E5-4B64-95B0-19BF87DE02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FC15F5-7D40-40C3-9DDA-BC4FBAC82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8400" y="6509521"/>
            <a:ext cx="7777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D9C8F7-B9C9-4A6D-B783-DEA6E6070D5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7E96FC2-461C-45CE-9D9D-31BE8FF75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533" y="0"/>
            <a:ext cx="821432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2ACEC4-FBE6-416E-8D38-7E3851C86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3702" y="6509521"/>
            <a:ext cx="9528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</a:p>
        </p:txBody>
      </p:sp>
    </p:spTree>
    <p:extLst>
      <p:ext uri="{BB962C8B-B14F-4D97-AF65-F5344CB8AC3E}">
        <p14:creationId xmlns:p14="http://schemas.microsoft.com/office/powerpoint/2010/main" val="137622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C7EF0CB-AE2F-466C-9C20-698564BA22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321" y="46047"/>
            <a:ext cx="1620234" cy="648393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22CB16C-F38A-4F99-A3D5-A8E2AEA2F638}"/>
              </a:ext>
            </a:extLst>
          </p:cNvPr>
          <p:cNvSpPr/>
          <p:nvPr userDrawn="1"/>
        </p:nvSpPr>
        <p:spPr>
          <a:xfrm>
            <a:off x="0" y="6040875"/>
            <a:ext cx="12192000" cy="817125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17125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12192000" y="486381"/>
                </a:lnTo>
                <a:lnTo>
                  <a:pt x="12192000" y="817125"/>
                </a:lnTo>
                <a:lnTo>
                  <a:pt x="0" y="817125"/>
                </a:lnTo>
                <a:lnTo>
                  <a:pt x="0" y="1"/>
                </a:lnTo>
                <a:close/>
              </a:path>
            </a:pathLst>
          </a:custGeom>
          <a:gradFill flip="none" rotWithShape="1">
            <a:gsLst>
              <a:gs pos="65000">
                <a:srgbClr val="33385C"/>
              </a:gs>
              <a:gs pos="0">
                <a:srgbClr val="257AA5"/>
              </a:gs>
              <a:gs pos="100000">
                <a:srgbClr val="352C4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26A84A-7092-4995-BA1D-04FE4635C8D2}"/>
              </a:ext>
            </a:extLst>
          </p:cNvPr>
          <p:cNvSpPr/>
          <p:nvPr userDrawn="1"/>
        </p:nvSpPr>
        <p:spPr>
          <a:xfrm>
            <a:off x="0" y="0"/>
            <a:ext cx="12192000" cy="886433"/>
          </a:xfrm>
          <a:custGeom>
            <a:avLst/>
            <a:gdLst>
              <a:gd name="connsiteX0" fmla="*/ 0 w 12192000"/>
              <a:gd name="connsiteY0" fmla="*/ 0 h 886433"/>
              <a:gd name="connsiteX1" fmla="*/ 8429896 w 12192000"/>
              <a:gd name="connsiteY1" fmla="*/ 0 h 886433"/>
              <a:gd name="connsiteX2" fmla="*/ 8429896 w 12192000"/>
              <a:gd name="connsiteY2" fmla="*/ 677 h 886433"/>
              <a:gd name="connsiteX3" fmla="*/ 8519685 w 12192000"/>
              <a:gd name="connsiteY3" fmla="*/ 677 h 886433"/>
              <a:gd name="connsiteX4" fmla="*/ 9122799 w 12192000"/>
              <a:gd name="connsiteY4" fmla="*/ 737559 h 886433"/>
              <a:gd name="connsiteX5" fmla="*/ 9222155 w 12192000"/>
              <a:gd name="connsiteY5" fmla="*/ 737559 h 886433"/>
              <a:gd name="connsiteX6" fmla="*/ 9222155 w 12192000"/>
              <a:gd name="connsiteY6" fmla="*/ 738281 h 886433"/>
              <a:gd name="connsiteX7" fmla="*/ 12191999 w 12192000"/>
              <a:gd name="connsiteY7" fmla="*/ 738281 h 886433"/>
              <a:gd name="connsiteX8" fmla="*/ 12191999 w 12192000"/>
              <a:gd name="connsiteY8" fmla="*/ 0 h 886433"/>
              <a:gd name="connsiteX9" fmla="*/ 12192000 w 12192000"/>
              <a:gd name="connsiteY9" fmla="*/ 0 h 886433"/>
              <a:gd name="connsiteX10" fmla="*/ 12192000 w 12192000"/>
              <a:gd name="connsiteY10" fmla="*/ 886433 h 886433"/>
              <a:gd name="connsiteX11" fmla="*/ 0 w 12192000"/>
              <a:gd name="connsiteY11" fmla="*/ 886433 h 88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886433">
                <a:moveTo>
                  <a:pt x="0" y="0"/>
                </a:moveTo>
                <a:lnTo>
                  <a:pt x="8429896" y="0"/>
                </a:lnTo>
                <a:lnTo>
                  <a:pt x="8429896" y="677"/>
                </a:lnTo>
                <a:lnTo>
                  <a:pt x="8519685" y="677"/>
                </a:lnTo>
                <a:cubicBezTo>
                  <a:pt x="8823011" y="3806"/>
                  <a:pt x="8918186" y="734566"/>
                  <a:pt x="9122799" y="737559"/>
                </a:cubicBezTo>
                <a:lnTo>
                  <a:pt x="9222155" y="737559"/>
                </a:lnTo>
                <a:lnTo>
                  <a:pt x="9222155" y="738281"/>
                </a:lnTo>
                <a:lnTo>
                  <a:pt x="12191999" y="738281"/>
                </a:lnTo>
                <a:lnTo>
                  <a:pt x="12191999" y="0"/>
                </a:lnTo>
                <a:lnTo>
                  <a:pt x="12192000" y="0"/>
                </a:lnTo>
                <a:lnTo>
                  <a:pt x="12192000" y="886433"/>
                </a:lnTo>
                <a:lnTo>
                  <a:pt x="0" y="886433"/>
                </a:lnTo>
                <a:close/>
              </a:path>
            </a:pathLst>
          </a:custGeom>
          <a:gradFill flip="none" rotWithShape="1">
            <a:gsLst>
              <a:gs pos="23000">
                <a:srgbClr val="33385C"/>
              </a:gs>
              <a:gs pos="0">
                <a:srgbClr val="352C4F"/>
              </a:gs>
              <a:gs pos="100000">
                <a:srgbClr val="2579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28EF638-DDD1-44E3-BCB4-58E7A177173E}"/>
              </a:ext>
            </a:extLst>
          </p:cNvPr>
          <p:cNvSpPr/>
          <p:nvPr userDrawn="1"/>
        </p:nvSpPr>
        <p:spPr>
          <a:xfrm>
            <a:off x="-3464" y="6254932"/>
            <a:ext cx="1760706" cy="609599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817125 h 817125"/>
              <a:gd name="connsiteX4" fmla="*/ 0 w 12192000"/>
              <a:gd name="connsiteY4" fmla="*/ 817125 h 817125"/>
              <a:gd name="connsiteX5" fmla="*/ 0 w 12192000"/>
              <a:gd name="connsiteY5" fmla="*/ 1 h 817125"/>
              <a:gd name="connsiteX0" fmla="*/ 0 w 1760706"/>
              <a:gd name="connsiteY0" fmla="*/ 1 h 817125"/>
              <a:gd name="connsiteX1" fmla="*/ 1157592 w 1760706"/>
              <a:gd name="connsiteY1" fmla="*/ 0 h 817125"/>
              <a:gd name="connsiteX2" fmla="*/ 1760706 w 1760706"/>
              <a:gd name="connsiteY2" fmla="*/ 486381 h 817125"/>
              <a:gd name="connsiteX3" fmla="*/ 0 w 1760706"/>
              <a:gd name="connsiteY3" fmla="*/ 817125 h 817125"/>
              <a:gd name="connsiteX4" fmla="*/ 0 w 1760706"/>
              <a:gd name="connsiteY4" fmla="*/ 1 h 817125"/>
              <a:gd name="connsiteX0" fmla="*/ 0 w 1760706"/>
              <a:gd name="connsiteY0" fmla="*/ 1 h 512325"/>
              <a:gd name="connsiteX1" fmla="*/ 1157592 w 1760706"/>
              <a:gd name="connsiteY1" fmla="*/ 0 h 512325"/>
              <a:gd name="connsiteX2" fmla="*/ 1760706 w 1760706"/>
              <a:gd name="connsiteY2" fmla="*/ 486381 h 512325"/>
              <a:gd name="connsiteX3" fmla="*/ 0 w 1760706"/>
              <a:gd name="connsiteY3" fmla="*/ 512325 h 512325"/>
              <a:gd name="connsiteX4" fmla="*/ 0 w 1760706"/>
              <a:gd name="connsiteY4" fmla="*/ 1 h 512325"/>
              <a:gd name="connsiteX0" fmla="*/ 0 w 1760706"/>
              <a:gd name="connsiteY0" fmla="*/ 1 h 495007"/>
              <a:gd name="connsiteX1" fmla="*/ 1157592 w 1760706"/>
              <a:gd name="connsiteY1" fmla="*/ 0 h 495007"/>
              <a:gd name="connsiteX2" fmla="*/ 1760706 w 1760706"/>
              <a:gd name="connsiteY2" fmla="*/ 486381 h 495007"/>
              <a:gd name="connsiteX3" fmla="*/ 10391 w 1760706"/>
              <a:gd name="connsiteY3" fmla="*/ 495007 h 495007"/>
              <a:gd name="connsiteX4" fmla="*/ 0 w 1760706"/>
              <a:gd name="connsiteY4" fmla="*/ 1 h 495007"/>
              <a:gd name="connsiteX0" fmla="*/ 0 w 1760706"/>
              <a:gd name="connsiteY0" fmla="*/ 1 h 486381"/>
              <a:gd name="connsiteX1" fmla="*/ 1157592 w 1760706"/>
              <a:gd name="connsiteY1" fmla="*/ 0 h 486381"/>
              <a:gd name="connsiteX2" fmla="*/ 1760706 w 1760706"/>
              <a:gd name="connsiteY2" fmla="*/ 486381 h 486381"/>
              <a:gd name="connsiteX3" fmla="*/ 10391 w 1760706"/>
              <a:gd name="connsiteY3" fmla="*/ 484616 h 486381"/>
              <a:gd name="connsiteX4" fmla="*/ 0 w 1760706"/>
              <a:gd name="connsiteY4" fmla="*/ 1 h 486381"/>
              <a:gd name="connsiteX0" fmla="*/ 0 w 1760706"/>
              <a:gd name="connsiteY0" fmla="*/ 1 h 491543"/>
              <a:gd name="connsiteX1" fmla="*/ 1157592 w 1760706"/>
              <a:gd name="connsiteY1" fmla="*/ 0 h 491543"/>
              <a:gd name="connsiteX2" fmla="*/ 1760706 w 1760706"/>
              <a:gd name="connsiteY2" fmla="*/ 486381 h 491543"/>
              <a:gd name="connsiteX3" fmla="*/ 3464 w 1760706"/>
              <a:gd name="connsiteY3" fmla="*/ 491543 h 491543"/>
              <a:gd name="connsiteX4" fmla="*/ 0 w 1760706"/>
              <a:gd name="connsiteY4" fmla="*/ 1 h 4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706" h="491543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3464" y="491543"/>
                </a:lnTo>
                <a:cubicBezTo>
                  <a:pt x="2309" y="327696"/>
                  <a:pt x="1155" y="163848"/>
                  <a:pt x="0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689B-5B5D-43C0-AEC9-58418D0E3420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57200" y="1196811"/>
            <a:ext cx="11273246" cy="469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713702" y="6509521"/>
            <a:ext cx="9528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28400" y="6509521"/>
            <a:ext cx="7777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D9C8F7-B9C9-4A6D-B783-DEA6E6070D5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6533" y="0"/>
            <a:ext cx="821432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60B7355B-F270-FE4F-B1D5-6D322EFD436D}"/>
              </a:ext>
            </a:extLst>
          </p:cNvPr>
          <p:cNvSpPr txBox="1">
            <a:spLocks/>
          </p:cNvSpPr>
          <p:nvPr userDrawn="1"/>
        </p:nvSpPr>
        <p:spPr>
          <a:xfrm>
            <a:off x="90834" y="6279687"/>
            <a:ext cx="1186903" cy="5783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52C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52C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Your Company Logo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E3C08CD-0AC0-4D3E-8557-554B29B055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170" y="19243"/>
            <a:ext cx="1360933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8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E4424CCD-1CF9-47CB-A96B-46D4BA257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368E75-142B-4BB7-AFAD-36BA5687F4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9B7CB66-0130-4D3F-A9C1-70F347C010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45603FF-9973-42DC-8EA8-8F87F0B1F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D9764D-239B-4BD2-8E80-789FC9869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6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F67EE0FF-844C-47DB-86E7-1960278697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831E0B2-6BA6-45BB-846D-3F483BB48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7BCACEF-BB73-4791-9FA0-A89FA20B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Recommendations I/II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11AFD40-CA2E-40AC-9C2E-F467C6AA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Do not change the template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Keep the font to a minimum of 24 (People in the back of the room also want to read your slides)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Plots/Graphs/Drawings should be clearly visible (large font, easy colors to distinguish from each other)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3B9475-6944-45F1-9C50-E49DC3DDB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6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F67EE0FF-844C-47DB-86E7-1960278697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831E0B2-6BA6-45BB-846D-3F483BB48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7BCACEF-BB73-4791-9FA0-A89FA20B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Recommendations II/II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11AFD40-CA2E-40AC-9C2E-F467C6AA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sv-SE" dirty="0"/>
              <a:t>Presentation slot is 20 min (2 min introduction + 15 min presentation + 3 min Q&amp;A)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sv-SE" dirty="0"/>
              <a:t>W</a:t>
            </a:r>
            <a:r>
              <a:rPr lang="en-US" dirty="0"/>
              <a:t>e suggest 1 min per slide (no more than 15 slides)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Keep slides simple and make sure you have a takeaway message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Limit your introduction to no more than 3 slides. We want to dive into your own results and analysis as quickly as possible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Do not forget the acknowledgement section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This is a technical conference - do not include any commercial content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3B9475-6944-45F1-9C50-E49DC3DDB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47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F6C533B5-BA23-4CED-B83B-22EF9AEA58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3F4BEC1-FA4A-4BF5-8C2D-DC69D06BB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A467186-A416-4F6F-88FD-8B5C5BA7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3DBFF0-BCE1-49D3-824F-21433D3CA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2025 IEEE 75th  Electronic Components and Technology Conference │ Dallas, Texas │ May 27 – May 30, 2025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5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91440" tIns="45720" rIns="91440" bIns="45720" rtlCol="0" anchor="t" anchorCtr="0">
        <a:spAutoFit/>
      </a:bodyPr>
      <a:lstStyle>
        <a:defPPr algn="l">
          <a:defRPr sz="2400" dirty="0" err="1" smtClean="0">
            <a:solidFill>
              <a:srgbClr val="323B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PowerPoint-Präsentation</vt:lpstr>
      <vt:lpstr>Recommendations I/II</vt:lpstr>
      <vt:lpstr>Recommendations II/II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Braun, Tanja</cp:lastModifiedBy>
  <cp:revision>49</cp:revision>
  <dcterms:created xsi:type="dcterms:W3CDTF">2018-01-19T17:44:35Z</dcterms:created>
  <dcterms:modified xsi:type="dcterms:W3CDTF">2025-01-15T20:41:24Z</dcterms:modified>
</cp:coreProperties>
</file>