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5F"/>
    <a:srgbClr val="333659"/>
    <a:srgbClr val="352E51"/>
    <a:srgbClr val="2578A3"/>
    <a:srgbClr val="2F486E"/>
    <a:srgbClr val="E6E6E6"/>
    <a:srgbClr val="352C4F"/>
    <a:srgbClr val="2676A1"/>
    <a:srgbClr val="2579A4"/>
    <a:srgbClr val="28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8744B-155D-49BA-A700-A778F4E00040}" v="6" dt="2022-11-20T10:49:25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9967-39EA-440C-92DA-6BFB1092EDE0}" type="datetimeFigureOut">
              <a:rPr lang="en-CA" smtClean="0"/>
              <a:t>31-Mar-2023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B3C0-9BA9-4DFA-9C15-713713E96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2023 IEEE 73rd Electronic Components and Technology Conference  │  Orlando, Florida  │  May 30 – June 2,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257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59427" y="6519635"/>
            <a:ext cx="893499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2023 IEEE 73rd Electronic Components and Technology Conference  │  Orlando, Florida  │  May 30 – June 2,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21" y="46047"/>
            <a:ext cx="1620234" cy="64839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5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65000">
                <a:srgbClr val="33385C"/>
              </a:gs>
              <a:gs pos="0">
                <a:srgbClr val="257AA5"/>
              </a:gs>
              <a:gs pos="100000">
                <a:srgbClr val="352C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26A84A-7092-4995-BA1D-04FE4635C8D2}"/>
              </a:ext>
            </a:extLst>
          </p:cNvPr>
          <p:cNvSpPr/>
          <p:nvPr userDrawn="1"/>
        </p:nvSpPr>
        <p:spPr>
          <a:xfrm>
            <a:off x="0" y="0"/>
            <a:ext cx="12192000" cy="886433"/>
          </a:xfrm>
          <a:custGeom>
            <a:avLst/>
            <a:gdLst>
              <a:gd name="connsiteX0" fmla="*/ 0 w 12192000"/>
              <a:gd name="connsiteY0" fmla="*/ 0 h 886433"/>
              <a:gd name="connsiteX1" fmla="*/ 8429896 w 12192000"/>
              <a:gd name="connsiteY1" fmla="*/ 0 h 886433"/>
              <a:gd name="connsiteX2" fmla="*/ 8429896 w 12192000"/>
              <a:gd name="connsiteY2" fmla="*/ 677 h 886433"/>
              <a:gd name="connsiteX3" fmla="*/ 8519685 w 12192000"/>
              <a:gd name="connsiteY3" fmla="*/ 677 h 886433"/>
              <a:gd name="connsiteX4" fmla="*/ 9122799 w 12192000"/>
              <a:gd name="connsiteY4" fmla="*/ 737559 h 886433"/>
              <a:gd name="connsiteX5" fmla="*/ 9222155 w 12192000"/>
              <a:gd name="connsiteY5" fmla="*/ 737559 h 886433"/>
              <a:gd name="connsiteX6" fmla="*/ 9222155 w 12192000"/>
              <a:gd name="connsiteY6" fmla="*/ 738281 h 886433"/>
              <a:gd name="connsiteX7" fmla="*/ 12191999 w 12192000"/>
              <a:gd name="connsiteY7" fmla="*/ 738281 h 886433"/>
              <a:gd name="connsiteX8" fmla="*/ 12191999 w 12192000"/>
              <a:gd name="connsiteY8" fmla="*/ 0 h 886433"/>
              <a:gd name="connsiteX9" fmla="*/ 12192000 w 12192000"/>
              <a:gd name="connsiteY9" fmla="*/ 0 h 886433"/>
              <a:gd name="connsiteX10" fmla="*/ 12192000 w 12192000"/>
              <a:gd name="connsiteY10" fmla="*/ 886433 h 886433"/>
              <a:gd name="connsiteX11" fmla="*/ 0 w 12192000"/>
              <a:gd name="connsiteY11" fmla="*/ 886433 h 88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886433">
                <a:moveTo>
                  <a:pt x="0" y="0"/>
                </a:moveTo>
                <a:lnTo>
                  <a:pt x="8429896" y="0"/>
                </a:lnTo>
                <a:lnTo>
                  <a:pt x="8429896" y="677"/>
                </a:lnTo>
                <a:lnTo>
                  <a:pt x="8519685" y="677"/>
                </a:lnTo>
                <a:cubicBezTo>
                  <a:pt x="8823011" y="3806"/>
                  <a:pt x="8918186" y="734566"/>
                  <a:pt x="9122799" y="737559"/>
                </a:cubicBezTo>
                <a:lnTo>
                  <a:pt x="9222155" y="737559"/>
                </a:lnTo>
                <a:lnTo>
                  <a:pt x="9222155" y="738281"/>
                </a:lnTo>
                <a:lnTo>
                  <a:pt x="12191999" y="738281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886433"/>
                </a:lnTo>
                <a:lnTo>
                  <a:pt x="0" y="886433"/>
                </a:lnTo>
                <a:close/>
              </a:path>
            </a:pathLst>
          </a:custGeom>
          <a:gradFill flip="none" rotWithShape="1">
            <a:gsLst>
              <a:gs pos="23000">
                <a:srgbClr val="33385C"/>
              </a:gs>
              <a:gs pos="0">
                <a:srgbClr val="352C4F"/>
              </a:gs>
              <a:gs pos="100000">
                <a:srgbClr val="2579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8EF638-DDD1-44E3-BCB4-58E7A177173E}"/>
              </a:ext>
            </a:extLst>
          </p:cNvPr>
          <p:cNvSpPr/>
          <p:nvPr userDrawn="1"/>
        </p:nvSpPr>
        <p:spPr>
          <a:xfrm>
            <a:off x="-3464" y="6254932"/>
            <a:ext cx="1760706" cy="609599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817125 h 817125"/>
              <a:gd name="connsiteX4" fmla="*/ 0 w 12192000"/>
              <a:gd name="connsiteY4" fmla="*/ 817125 h 817125"/>
              <a:gd name="connsiteX5" fmla="*/ 0 w 12192000"/>
              <a:gd name="connsiteY5" fmla="*/ 1 h 817125"/>
              <a:gd name="connsiteX0" fmla="*/ 0 w 1760706"/>
              <a:gd name="connsiteY0" fmla="*/ 1 h 817125"/>
              <a:gd name="connsiteX1" fmla="*/ 1157592 w 1760706"/>
              <a:gd name="connsiteY1" fmla="*/ 0 h 817125"/>
              <a:gd name="connsiteX2" fmla="*/ 1760706 w 1760706"/>
              <a:gd name="connsiteY2" fmla="*/ 486381 h 817125"/>
              <a:gd name="connsiteX3" fmla="*/ 0 w 1760706"/>
              <a:gd name="connsiteY3" fmla="*/ 817125 h 817125"/>
              <a:gd name="connsiteX4" fmla="*/ 0 w 1760706"/>
              <a:gd name="connsiteY4" fmla="*/ 1 h 817125"/>
              <a:gd name="connsiteX0" fmla="*/ 0 w 1760706"/>
              <a:gd name="connsiteY0" fmla="*/ 1 h 512325"/>
              <a:gd name="connsiteX1" fmla="*/ 1157592 w 1760706"/>
              <a:gd name="connsiteY1" fmla="*/ 0 h 512325"/>
              <a:gd name="connsiteX2" fmla="*/ 1760706 w 1760706"/>
              <a:gd name="connsiteY2" fmla="*/ 486381 h 512325"/>
              <a:gd name="connsiteX3" fmla="*/ 0 w 1760706"/>
              <a:gd name="connsiteY3" fmla="*/ 512325 h 512325"/>
              <a:gd name="connsiteX4" fmla="*/ 0 w 1760706"/>
              <a:gd name="connsiteY4" fmla="*/ 1 h 512325"/>
              <a:gd name="connsiteX0" fmla="*/ 0 w 1760706"/>
              <a:gd name="connsiteY0" fmla="*/ 1 h 495007"/>
              <a:gd name="connsiteX1" fmla="*/ 1157592 w 1760706"/>
              <a:gd name="connsiteY1" fmla="*/ 0 h 495007"/>
              <a:gd name="connsiteX2" fmla="*/ 1760706 w 1760706"/>
              <a:gd name="connsiteY2" fmla="*/ 486381 h 495007"/>
              <a:gd name="connsiteX3" fmla="*/ 10391 w 1760706"/>
              <a:gd name="connsiteY3" fmla="*/ 495007 h 495007"/>
              <a:gd name="connsiteX4" fmla="*/ 0 w 1760706"/>
              <a:gd name="connsiteY4" fmla="*/ 1 h 495007"/>
              <a:gd name="connsiteX0" fmla="*/ 0 w 1760706"/>
              <a:gd name="connsiteY0" fmla="*/ 1 h 486381"/>
              <a:gd name="connsiteX1" fmla="*/ 1157592 w 1760706"/>
              <a:gd name="connsiteY1" fmla="*/ 0 h 486381"/>
              <a:gd name="connsiteX2" fmla="*/ 1760706 w 1760706"/>
              <a:gd name="connsiteY2" fmla="*/ 486381 h 486381"/>
              <a:gd name="connsiteX3" fmla="*/ 10391 w 1760706"/>
              <a:gd name="connsiteY3" fmla="*/ 484616 h 486381"/>
              <a:gd name="connsiteX4" fmla="*/ 0 w 1760706"/>
              <a:gd name="connsiteY4" fmla="*/ 1 h 486381"/>
              <a:gd name="connsiteX0" fmla="*/ 0 w 1760706"/>
              <a:gd name="connsiteY0" fmla="*/ 1 h 491543"/>
              <a:gd name="connsiteX1" fmla="*/ 1157592 w 1760706"/>
              <a:gd name="connsiteY1" fmla="*/ 0 h 491543"/>
              <a:gd name="connsiteX2" fmla="*/ 1760706 w 1760706"/>
              <a:gd name="connsiteY2" fmla="*/ 486381 h 491543"/>
              <a:gd name="connsiteX3" fmla="*/ 3464 w 1760706"/>
              <a:gd name="connsiteY3" fmla="*/ 491543 h 491543"/>
              <a:gd name="connsiteX4" fmla="*/ 0 w 1760706"/>
              <a:gd name="connsiteY4" fmla="*/ 1 h 4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706" h="491543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3464" y="491543"/>
                </a:lnTo>
                <a:cubicBezTo>
                  <a:pt x="2309" y="327696"/>
                  <a:pt x="1155" y="163848"/>
                  <a:pt x="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959427" y="6519635"/>
            <a:ext cx="8934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2023 IEEE 73rd Electronic Components and Technology Conference  │  Orlando, Florida  │  May 30 – June 2, 2023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69189" y="6499406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0B7355B-F270-FE4F-B1D5-6D322EFD436D}"/>
              </a:ext>
            </a:extLst>
          </p:cNvPr>
          <p:cNvSpPr txBox="1">
            <a:spLocks/>
          </p:cNvSpPr>
          <p:nvPr userDrawn="1"/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Your Company Logo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9E4665A-D0DF-4B7D-AFBF-F136B6AC6A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819" t="3718" r="4381" b="4037"/>
          <a:stretch/>
        </p:blipFill>
        <p:spPr>
          <a:xfrm>
            <a:off x="10691836" y="32164"/>
            <a:ext cx="1379643" cy="70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2023 IEEE 73rd Electronic Components and Technology Conference  │  Orlando, Florida  │  May 30 – June 2,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1</a:t>
            </a:fld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2947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2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2023 IEEE 73rd Electronic Components and Technology Conference  │  Orlando, Florida  │  May 30 – June 2, 2023</a:t>
            </a:r>
          </a:p>
        </p:txBody>
      </p:sp>
    </p:spTree>
    <p:extLst>
      <p:ext uri="{BB962C8B-B14F-4D97-AF65-F5344CB8AC3E}">
        <p14:creationId xmlns:p14="http://schemas.microsoft.com/office/powerpoint/2010/main" val="279604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2018-01-19T17:44:35Z</dcterms:created>
  <dcterms:modified xsi:type="dcterms:W3CDTF">2023-04-01T02:45:18Z</dcterms:modified>
</cp:coreProperties>
</file>