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431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696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5" orient="horz" pos="1777">
          <p15:clr>
            <a:srgbClr val="A4A3A4"/>
          </p15:clr>
        </p15:guide>
        <p15:guide id="6" orient="horz" pos="108" userDrawn="1">
          <p15:clr>
            <a:srgbClr val="A4A3A4"/>
          </p15:clr>
        </p15:guide>
        <p15:guide id="7" pos="2160" userDrawn="1">
          <p15:clr>
            <a:srgbClr val="A4A3A4"/>
          </p15:clr>
        </p15:guide>
        <p15:guide id="9" orient="horz" pos="684" userDrawn="1">
          <p15:clr>
            <a:srgbClr val="A4A3A4"/>
          </p15:clr>
        </p15:guide>
        <p15:guide id="10" orient="horz" pos="828">
          <p15:clr>
            <a:srgbClr val="A4A3A4"/>
          </p15:clr>
        </p15:guide>
        <p15:guide id="11" pos="3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40A"/>
    <a:srgbClr val="203A0C"/>
    <a:srgbClr val="040C16"/>
    <a:srgbClr val="0C203A"/>
    <a:srgbClr val="000000"/>
    <a:srgbClr val="132307"/>
    <a:srgbClr val="FFFFFF"/>
    <a:srgbClr val="336699"/>
    <a:srgbClr val="2055AA"/>
    <a:srgbClr val="22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84" autoAdjust="0"/>
  </p:normalViewPr>
  <p:slideViewPr>
    <p:cSldViewPr snapToGrid="0">
      <p:cViewPr varScale="1">
        <p:scale>
          <a:sx n="151" d="100"/>
          <a:sy n="151" d="100"/>
        </p:scale>
        <p:origin x="144" y="138"/>
      </p:cViewPr>
      <p:guideLst>
        <p:guide orient="horz"/>
        <p:guide pos="3696"/>
        <p:guide pos="312"/>
        <p:guide orient="horz" pos="1777"/>
        <p:guide orient="horz" pos="108"/>
        <p:guide pos="2160"/>
        <p:guide orient="horz" pos="684"/>
        <p:guide orient="horz" pos="828"/>
        <p:guide pos="33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4008" y="306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40FF8-4089-4002-8EDB-99C776E69749}" type="datetimeFigureOut">
              <a:rPr lang="en-US" smtClean="0">
                <a:latin typeface="Arial" pitchFamily="34" charset="0"/>
              </a:rPr>
              <a:t>5/9/2016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CD0F4-8EAE-49E9-8DAE-920F7531C08E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1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26DB489-202E-4EBA-AA54-E06F40EDDA07}" type="datetimeFigureOut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50D8E1D-8630-4EA2-97BC-C532E16F4B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5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start</a:t>
            </a:r>
            <a:r>
              <a:rPr lang="en-US" baseline="0" dirty="0" smtClean="0"/>
              <a:t> with financial information, Q1 update, Q2 outlook and Amkor’s Market share</a:t>
            </a:r>
          </a:p>
          <a:p>
            <a:r>
              <a:rPr lang="en-US" baseline="0" dirty="0" smtClean="0"/>
              <a:t>Will then cover geographic footprint and any site specific information (China expansion, K5, </a:t>
            </a:r>
            <a:r>
              <a:rPr lang="en-US" baseline="0" dirty="0" err="1" smtClean="0"/>
              <a:t>JDevices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World class service through partnerships</a:t>
            </a:r>
          </a:p>
          <a:p>
            <a:r>
              <a:rPr lang="en-US" baseline="0" dirty="0" smtClean="0"/>
              <a:t>And will conclude with technology leadership by end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8E1D-8630-4EA2-97BC-C532E16F4B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0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92070"/>
            <a:ext cx="9144000" cy="4599432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60000"/>
                  <a:lumOff val="40000"/>
                </a:schemeClr>
              </a:gs>
              <a:gs pos="0">
                <a:srgbClr val="3A5190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3252" y="1807486"/>
            <a:ext cx="9144000" cy="12090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800" y="1439673"/>
            <a:ext cx="8301200" cy="110251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800" y="2483229"/>
            <a:ext cx="8301200" cy="5492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4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84870"/>
            <a:ext cx="9144000" cy="4617375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60000"/>
                  <a:lumOff val="40000"/>
                </a:schemeClr>
              </a:gs>
              <a:gs pos="0">
                <a:srgbClr val="3A5190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3252" y="1807486"/>
            <a:ext cx="9144000" cy="12090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0800" y="1865061"/>
            <a:ext cx="8279600" cy="1102519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800" y="3024409"/>
            <a:ext cx="8279600" cy="521228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84870"/>
            <a:ext cx="9144000" cy="4617375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60000"/>
                  <a:lumOff val="40000"/>
                </a:schemeClr>
              </a:gs>
              <a:gs pos="0">
                <a:srgbClr val="3A5190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3252" y="1516102"/>
            <a:ext cx="9144000" cy="17515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0800" y="1516102"/>
            <a:ext cx="8279600" cy="1751544"/>
          </a:xfrm>
        </p:spPr>
        <p:txBody>
          <a:bodyPr anchor="ctr">
            <a:normAutofit/>
          </a:bodyPr>
          <a:lstStyle>
            <a:lvl1pPr algn="l">
              <a:defRPr sz="3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800" y="3285659"/>
            <a:ext cx="8279600" cy="558551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0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398075" y="756796"/>
            <a:ext cx="6172200" cy="2286000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2pPr>
            <a:lvl3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3pPr>
            <a:lvl4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4pPr>
            <a:lvl5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479603" y="3195196"/>
            <a:ext cx="3090672" cy="12954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2pPr>
            <a:lvl3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3pPr>
            <a:lvl4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4pPr>
            <a:lvl5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188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1999" y="756796"/>
            <a:ext cx="4085475" cy="2286000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2pPr>
            <a:lvl3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3pPr>
            <a:lvl4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4pPr>
            <a:lvl5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566803" y="3455861"/>
            <a:ext cx="3090672" cy="12954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2pPr>
            <a:lvl3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3pPr>
            <a:lvl4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4pPr>
            <a:lvl5pPr marL="0" indent="0">
              <a:lnSpc>
                <a:spcPct val="120000"/>
              </a:lnSpc>
              <a:spcBef>
                <a:spcPts val="0"/>
              </a:spcBef>
              <a:buNone/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0" y="190499"/>
            <a:ext cx="4011613" cy="46083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50" y="1168238"/>
            <a:ext cx="4038600" cy="2545556"/>
          </a:xfrm>
        </p:spPr>
        <p:txBody>
          <a:bodyPr/>
          <a:lstStyle>
            <a:lvl1pPr marL="227013" indent="-227013">
              <a:defRPr sz="2000">
                <a:solidFill>
                  <a:schemeClr val="tx1"/>
                </a:solidFill>
              </a:defRPr>
            </a:lvl1pPr>
            <a:lvl2pPr marL="548640"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950" y="1168238"/>
            <a:ext cx="4038600" cy="2545556"/>
          </a:xfrm>
        </p:spPr>
        <p:txBody>
          <a:bodyPr/>
          <a:lstStyle>
            <a:lvl1pPr marL="228600" indent="-228600">
              <a:defRPr sz="2000">
                <a:solidFill>
                  <a:schemeClr val="tx1"/>
                </a:solidFill>
              </a:defRPr>
            </a:lvl1pPr>
            <a:lvl2pPr marL="548640"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3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25" y="207087"/>
            <a:ext cx="8229600" cy="8440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825" y="1209323"/>
            <a:ext cx="4040188" cy="47982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825" y="1689144"/>
            <a:ext cx="4040188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651" y="1209323"/>
            <a:ext cx="4041775" cy="47982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651" y="1689144"/>
            <a:ext cx="4041775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70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70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23618" y="192065"/>
            <a:ext cx="8229600" cy="857250"/>
          </a:xfrm>
        </p:spPr>
        <p:txBody>
          <a:bodyPr>
            <a:normAutofit/>
          </a:bodyPr>
          <a:lstStyle>
            <a:lvl1pPr algn="l">
              <a:defRPr sz="3000" b="0" spc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3618" y="957139"/>
            <a:ext cx="8229600" cy="49766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-13664" y="178292"/>
            <a:ext cx="9169356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025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65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3236"/>
            <a:ext cx="5111750" cy="34290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13235"/>
            <a:ext cx="3008313" cy="34290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696" y="233590"/>
            <a:ext cx="8229600" cy="814387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8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7670"/>
            <a:ext cx="9144000" cy="4617375"/>
          </a:xfrm>
          <a:prstGeom prst="rect">
            <a:avLst/>
          </a:prstGeom>
          <a:gradFill flip="none" rotWithShape="1">
            <a:gsLst>
              <a:gs pos="20000">
                <a:schemeClr val="accent1">
                  <a:lumMod val="60000"/>
                  <a:lumOff val="40000"/>
                </a:schemeClr>
              </a:gs>
              <a:gs pos="0">
                <a:srgbClr val="3A5190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13252" y="1516102"/>
            <a:ext cx="9144000" cy="17515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0800" y="1315616"/>
            <a:ext cx="8308400" cy="147767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800" y="2734331"/>
            <a:ext cx="8308400" cy="48473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3664" y="178292"/>
            <a:ext cx="9169356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466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4874" y="189704"/>
            <a:ext cx="3553475" cy="4602891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96" y="232547"/>
            <a:ext cx="5162178" cy="814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3943" y="1218455"/>
            <a:ext cx="489585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4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6929" y="1314450"/>
            <a:ext cx="5080305" cy="2932444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1414" y="1241638"/>
            <a:ext cx="2780882" cy="304557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483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0" y="1313630"/>
            <a:ext cx="3858724" cy="2066219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646" y="3570498"/>
            <a:ext cx="3862128" cy="860925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2000"/>
            </a:lvl2pPr>
            <a:lvl3pPr marL="0" indent="0">
              <a:spcBef>
                <a:spcPts val="1200"/>
              </a:spcBef>
              <a:buNone/>
              <a:defRPr sz="2000"/>
            </a:lvl3pPr>
            <a:lvl4pPr marL="0" indent="0">
              <a:spcBef>
                <a:spcPts val="1200"/>
              </a:spcBef>
              <a:buNone/>
              <a:defRPr sz="2000"/>
            </a:lvl4pPr>
            <a:lvl5pPr marL="0" indent="0">
              <a:spcBef>
                <a:spcPts val="1200"/>
              </a:spcBef>
              <a:buNone/>
              <a:defRPr sz="2000"/>
            </a:lvl5pPr>
            <a:lvl6pPr marL="0" indent="0">
              <a:spcBef>
                <a:spcPts val="1200"/>
              </a:spcBef>
              <a:buNone/>
              <a:defRPr sz="2000"/>
            </a:lvl6pPr>
            <a:lvl7pPr marL="0" indent="0">
              <a:spcBef>
                <a:spcPts val="1200"/>
              </a:spcBef>
              <a:buNone/>
              <a:defRPr sz="2000"/>
            </a:lvl7pPr>
            <a:lvl8pPr marL="0" indent="0">
              <a:spcBef>
                <a:spcPts val="1200"/>
              </a:spcBef>
              <a:buNone/>
              <a:defRPr sz="2000"/>
            </a:lvl8pPr>
            <a:lvl9pPr marL="0" indent="0">
              <a:spcBef>
                <a:spcPts val="1200"/>
              </a:spcBef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4793572" y="1313630"/>
            <a:ext cx="3858724" cy="2066219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93572" y="3570498"/>
            <a:ext cx="3858728" cy="860925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2000"/>
            </a:lvl2pPr>
            <a:lvl3pPr marL="0" indent="0">
              <a:spcBef>
                <a:spcPts val="1200"/>
              </a:spcBef>
              <a:buNone/>
              <a:defRPr sz="2000"/>
            </a:lvl3pPr>
            <a:lvl4pPr marL="0" indent="0">
              <a:spcBef>
                <a:spcPts val="1200"/>
              </a:spcBef>
              <a:buNone/>
              <a:defRPr sz="2000"/>
            </a:lvl4pPr>
            <a:lvl5pPr marL="0" indent="0">
              <a:spcBef>
                <a:spcPts val="1200"/>
              </a:spcBef>
              <a:buNone/>
              <a:defRPr sz="2000"/>
            </a:lvl5pPr>
            <a:lvl6pPr marL="0" indent="0">
              <a:spcBef>
                <a:spcPts val="1200"/>
              </a:spcBef>
              <a:buNone/>
              <a:defRPr sz="2000"/>
            </a:lvl6pPr>
            <a:lvl7pPr marL="0" indent="0">
              <a:spcBef>
                <a:spcPts val="1200"/>
              </a:spcBef>
              <a:buNone/>
              <a:defRPr sz="2000"/>
            </a:lvl7pPr>
            <a:lvl8pPr marL="0" indent="0">
              <a:spcBef>
                <a:spcPts val="1200"/>
              </a:spcBef>
              <a:buNone/>
              <a:defRPr sz="2000"/>
            </a:lvl8pPr>
            <a:lvl9pPr marL="0" indent="0">
              <a:spcBef>
                <a:spcPts val="1200"/>
              </a:spcBef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645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0" y="1315131"/>
            <a:ext cx="2429905" cy="1667276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050" y="3171316"/>
            <a:ext cx="2429905" cy="1180431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  <a:lvl6pPr marL="0" indent="0">
              <a:spcBef>
                <a:spcPts val="1200"/>
              </a:spcBef>
              <a:buNone/>
              <a:defRPr sz="1800"/>
            </a:lvl6pPr>
            <a:lvl7pPr marL="0" indent="0">
              <a:spcBef>
                <a:spcPts val="1200"/>
              </a:spcBef>
              <a:buNone/>
              <a:defRPr sz="1800"/>
            </a:lvl7pPr>
            <a:lvl8pPr marL="0" indent="0">
              <a:spcBef>
                <a:spcPts val="1200"/>
              </a:spcBef>
              <a:buNone/>
              <a:defRPr sz="1800"/>
            </a:lvl8pPr>
            <a:lvl9pPr marL="0" indent="0">
              <a:spcBef>
                <a:spcPts val="120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3374720" y="1315131"/>
            <a:ext cx="2429905" cy="1667276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4"/>
          </p:nvPr>
        </p:nvSpPr>
        <p:spPr>
          <a:xfrm>
            <a:off x="3374720" y="3165542"/>
            <a:ext cx="2429905" cy="1180431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  <a:lvl6pPr marL="0" indent="0">
              <a:spcBef>
                <a:spcPts val="1200"/>
              </a:spcBef>
              <a:buNone/>
              <a:defRPr sz="1800"/>
            </a:lvl6pPr>
            <a:lvl7pPr marL="0" indent="0">
              <a:spcBef>
                <a:spcPts val="1200"/>
              </a:spcBef>
              <a:buNone/>
              <a:defRPr sz="1800"/>
            </a:lvl7pPr>
            <a:lvl8pPr marL="0" indent="0">
              <a:spcBef>
                <a:spcPts val="1200"/>
              </a:spcBef>
              <a:buNone/>
              <a:defRPr sz="1800"/>
            </a:lvl8pPr>
            <a:lvl9pPr marL="0" indent="0">
              <a:spcBef>
                <a:spcPts val="120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5"/>
          </p:nvPr>
        </p:nvSpPr>
        <p:spPr>
          <a:xfrm>
            <a:off x="6222390" y="1315131"/>
            <a:ext cx="2429905" cy="1667276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6222390" y="3165542"/>
            <a:ext cx="2429905" cy="1180431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  <a:lvl6pPr marL="0" indent="0">
              <a:spcBef>
                <a:spcPts val="1200"/>
              </a:spcBef>
              <a:buNone/>
              <a:defRPr sz="1800"/>
            </a:lvl6pPr>
            <a:lvl7pPr marL="0" indent="0">
              <a:spcBef>
                <a:spcPts val="1200"/>
              </a:spcBef>
              <a:buNone/>
              <a:defRPr sz="1800"/>
            </a:lvl7pPr>
            <a:lvl8pPr marL="0" indent="0">
              <a:spcBef>
                <a:spcPts val="1200"/>
              </a:spcBef>
              <a:buNone/>
              <a:defRPr sz="1800"/>
            </a:lvl8pPr>
            <a:lvl9pPr marL="0" indent="0">
              <a:spcBef>
                <a:spcPts val="120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827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itioning Statement Horizontal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23618" y="192065"/>
            <a:ext cx="8229600" cy="857250"/>
          </a:xfrm>
        </p:spPr>
        <p:txBody>
          <a:bodyPr>
            <a:normAutofit/>
          </a:bodyPr>
          <a:lstStyle>
            <a:lvl1pPr algn="l">
              <a:defRPr sz="3000" b="0" spc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3618" y="966664"/>
            <a:ext cx="8229600" cy="49766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0198" y="1478261"/>
            <a:ext cx="2649191" cy="2487452"/>
          </a:xfrm>
        </p:spPr>
        <p:txBody>
          <a:bodyPr lIns="0">
            <a:normAutofit/>
          </a:bodyPr>
          <a:lstStyle>
            <a:lvl1pPr marL="91440" indent="-91440">
              <a:buSzPct val="25000"/>
              <a:buFont typeface="Calibri" pitchFamily="34" charset="0"/>
              <a:buChar char=" "/>
              <a:defRPr sz="1600" baseline="0"/>
            </a:lvl1pPr>
            <a:lvl2pPr marL="27432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2pPr>
            <a:lvl3pPr marL="515938" indent="-22860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─"/>
              <a:defRPr sz="1400"/>
            </a:lvl3pPr>
            <a:lvl4pPr marL="731520" indent="-137160">
              <a:buClr>
                <a:schemeClr val="accent1"/>
              </a:buClr>
              <a:buFont typeface="Arial" pitchFamily="34" charset="0"/>
              <a:buNone/>
              <a:defRPr sz="1200"/>
            </a:lvl4pPr>
            <a:lvl5pPr marL="914400" indent="-137160">
              <a:buClr>
                <a:schemeClr val="tx1"/>
              </a:buClr>
              <a:buFont typeface="Calibri" pitchFamily="34" charset="0"/>
              <a:buChar char="&gt;"/>
              <a:defRPr sz="1200"/>
            </a:lvl5pPr>
            <a:lvl6pPr marL="1051560" indent="-137160">
              <a:buClr>
                <a:schemeClr val="accent1"/>
              </a:buClr>
              <a:buFont typeface="Arial" pitchFamily="34" charset="0"/>
              <a:buChar char="•"/>
              <a:defRPr sz="1200"/>
            </a:lvl6pPr>
            <a:lvl7pPr marL="1188720" indent="-137160">
              <a:buClr>
                <a:schemeClr val="tx1"/>
              </a:buClr>
              <a:buFont typeface="Calibri" pitchFamily="34" charset="0"/>
              <a:buChar char="&gt;"/>
              <a:defRPr sz="1200"/>
            </a:lvl7pPr>
            <a:lvl8pPr marL="1325880" indent="-137160">
              <a:buClr>
                <a:schemeClr val="accent1"/>
              </a:buClr>
              <a:buFont typeface="Arial" pitchFamily="34" charset="0"/>
              <a:buChar char="•"/>
              <a:defRPr sz="1200"/>
            </a:lvl8pPr>
            <a:lvl9pPr marL="1463040" indent="-137160">
              <a:buClr>
                <a:schemeClr val="tx1"/>
              </a:buClr>
              <a:buFont typeface="Calibri" pitchFamily="34" charset="0"/>
              <a:buChar char="&gt;"/>
              <a:defRPr sz="12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277137" y="1478259"/>
            <a:ext cx="2649191" cy="2487454"/>
          </a:xfrm>
        </p:spPr>
        <p:txBody>
          <a:bodyPr lIns="0">
            <a:normAutofit/>
          </a:bodyPr>
          <a:lstStyle>
            <a:lvl1pPr marL="91440" indent="-91440">
              <a:buSzPct val="25000"/>
              <a:buFont typeface="Calibri" pitchFamily="34" charset="0"/>
              <a:buChar char=" "/>
              <a:defRPr sz="1600"/>
            </a:lvl1pPr>
            <a:lvl2pPr marL="27432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2pPr>
            <a:lvl3pPr marL="515938" indent="-22860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─"/>
              <a:defRPr sz="1400"/>
            </a:lvl3pPr>
            <a:lvl4pPr marL="731520" indent="-137160">
              <a:buClr>
                <a:schemeClr val="accent1"/>
              </a:buClr>
              <a:buFont typeface="Arial" pitchFamily="34" charset="0"/>
              <a:buChar char="•"/>
              <a:defRPr sz="1200"/>
            </a:lvl4pPr>
            <a:lvl5pPr marL="914400" indent="-137160">
              <a:buClr>
                <a:schemeClr val="tx1"/>
              </a:buClr>
              <a:buFont typeface="Calibri" pitchFamily="34" charset="0"/>
              <a:buChar char="&gt;"/>
              <a:defRPr sz="1200"/>
            </a:lvl5pPr>
            <a:lvl6pPr marL="1051560" indent="-137160">
              <a:buClr>
                <a:schemeClr val="accent1"/>
              </a:buClr>
              <a:buFont typeface="Arial" pitchFamily="34" charset="0"/>
              <a:buChar char="•"/>
              <a:defRPr sz="1200"/>
            </a:lvl6pPr>
            <a:lvl7pPr marL="1188720" indent="-137160">
              <a:buClr>
                <a:schemeClr val="tx1"/>
              </a:buClr>
              <a:buFont typeface="Calibri" pitchFamily="34" charset="0"/>
              <a:buChar char="&gt;"/>
              <a:defRPr sz="1200"/>
            </a:lvl7pPr>
            <a:lvl8pPr marL="1325880" indent="-137160">
              <a:buClr>
                <a:schemeClr val="accent1"/>
              </a:buClr>
              <a:buFont typeface="Arial" pitchFamily="34" charset="0"/>
              <a:buChar char="•"/>
              <a:defRPr sz="1200"/>
            </a:lvl8pPr>
            <a:lvl9pPr marL="1463040" indent="-137160">
              <a:buClr>
                <a:schemeClr val="tx1"/>
              </a:buClr>
              <a:buFont typeface="Calibri" pitchFamily="34" charset="0"/>
              <a:buChar char="&gt;"/>
              <a:defRPr sz="12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104076" y="1478258"/>
            <a:ext cx="2649191" cy="2517271"/>
          </a:xfrm>
        </p:spPr>
        <p:txBody>
          <a:bodyPr lIns="0">
            <a:normAutofit/>
          </a:bodyPr>
          <a:lstStyle>
            <a:lvl1pPr marL="91440" indent="-91440">
              <a:buSzPct val="25000"/>
              <a:buFont typeface="Calibri" pitchFamily="34" charset="0"/>
              <a:buChar char=" "/>
              <a:defRPr sz="1600" baseline="0"/>
            </a:lvl1pPr>
            <a:lvl2pPr marL="27432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2pPr>
            <a:lvl3pPr marL="512064" indent="-22860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─"/>
              <a:defRPr sz="1400"/>
            </a:lvl3pPr>
            <a:lvl4pPr marL="731520" indent="-137160">
              <a:buClr>
                <a:schemeClr val="accent1"/>
              </a:buClr>
              <a:buFont typeface="Arial" pitchFamily="34" charset="0"/>
              <a:buChar char="•"/>
              <a:defRPr sz="1200"/>
            </a:lvl4pPr>
            <a:lvl5pPr marL="914400" indent="-137160">
              <a:buClr>
                <a:schemeClr val="tx1"/>
              </a:buClr>
              <a:buFont typeface="Calibri" pitchFamily="34" charset="0"/>
              <a:buChar char="&gt;"/>
              <a:defRPr sz="1200"/>
            </a:lvl5pPr>
            <a:lvl6pPr marL="1051560" indent="-137160">
              <a:buClr>
                <a:schemeClr val="accent1"/>
              </a:buClr>
              <a:buFont typeface="Arial" pitchFamily="34" charset="0"/>
              <a:buChar char="•"/>
              <a:defRPr sz="1200"/>
            </a:lvl6pPr>
            <a:lvl7pPr marL="1188720" indent="-137160">
              <a:buClr>
                <a:schemeClr val="tx1"/>
              </a:buClr>
              <a:buFont typeface="Calibri" pitchFamily="34" charset="0"/>
              <a:buChar char="&gt;"/>
              <a:defRPr sz="1200"/>
            </a:lvl7pPr>
            <a:lvl8pPr marL="1325880" indent="-137160">
              <a:buClr>
                <a:schemeClr val="accent1"/>
              </a:buClr>
              <a:buFont typeface="Arial" pitchFamily="34" charset="0"/>
              <a:buChar char="•"/>
              <a:defRPr sz="1200"/>
            </a:lvl8pPr>
            <a:lvl9pPr marL="1463040" indent="-137160">
              <a:buClr>
                <a:schemeClr val="tx1"/>
              </a:buClr>
              <a:buFont typeface="Calibri" pitchFamily="34" charset="0"/>
              <a:buChar char="&gt;"/>
              <a:defRPr sz="12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8125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7916"/>
            <a:ext cx="9144000" cy="46159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Amk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144000" cy="46300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6325" y="1807486"/>
            <a:ext cx="9144000" cy="12090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633025" y="1924416"/>
            <a:ext cx="2600522" cy="966912"/>
            <a:chOff x="1409" y="2992"/>
            <a:chExt cx="667" cy="248"/>
          </a:xfrm>
          <a:effectLst>
            <a:glow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409" y="2992"/>
              <a:ext cx="66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 userDrawn="1"/>
          </p:nvSpPr>
          <p:spPr bwMode="auto">
            <a:xfrm>
              <a:off x="1409" y="2992"/>
              <a:ext cx="667" cy="24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662" y="3084"/>
              <a:ext cx="128" cy="78"/>
            </a:xfrm>
            <a:custGeom>
              <a:avLst/>
              <a:gdLst>
                <a:gd name="T0" fmla="*/ 282 w 642"/>
                <a:gd name="T1" fmla="*/ 2 h 389"/>
                <a:gd name="T2" fmla="*/ 330 w 642"/>
                <a:gd name="T3" fmla="*/ 18 h 389"/>
                <a:gd name="T4" fmla="*/ 369 w 642"/>
                <a:gd name="T5" fmla="*/ 50 h 389"/>
                <a:gd name="T6" fmla="*/ 399 w 642"/>
                <a:gd name="T7" fmla="*/ 51 h 389"/>
                <a:gd name="T8" fmla="*/ 439 w 642"/>
                <a:gd name="T9" fmla="*/ 19 h 389"/>
                <a:gd name="T10" fmla="*/ 487 w 642"/>
                <a:gd name="T11" fmla="*/ 2 h 389"/>
                <a:gd name="T12" fmla="*/ 540 w 642"/>
                <a:gd name="T13" fmla="*/ 2 h 389"/>
                <a:gd name="T14" fmla="*/ 583 w 642"/>
                <a:gd name="T15" fmla="*/ 17 h 389"/>
                <a:gd name="T16" fmla="*/ 613 w 642"/>
                <a:gd name="T17" fmla="*/ 42 h 389"/>
                <a:gd name="T18" fmla="*/ 632 w 642"/>
                <a:gd name="T19" fmla="*/ 79 h 389"/>
                <a:gd name="T20" fmla="*/ 641 w 642"/>
                <a:gd name="T21" fmla="*/ 124 h 389"/>
                <a:gd name="T22" fmla="*/ 642 w 642"/>
                <a:gd name="T23" fmla="*/ 389 h 389"/>
                <a:gd name="T24" fmla="*/ 508 w 642"/>
                <a:gd name="T25" fmla="*/ 209 h 389"/>
                <a:gd name="T26" fmla="*/ 508 w 642"/>
                <a:gd name="T27" fmla="*/ 184 h 389"/>
                <a:gd name="T28" fmla="*/ 505 w 642"/>
                <a:gd name="T29" fmla="*/ 157 h 389"/>
                <a:gd name="T30" fmla="*/ 496 w 642"/>
                <a:gd name="T31" fmla="*/ 132 h 389"/>
                <a:gd name="T32" fmla="*/ 480 w 642"/>
                <a:gd name="T33" fmla="*/ 114 h 389"/>
                <a:gd name="T34" fmla="*/ 452 w 642"/>
                <a:gd name="T35" fmla="*/ 106 h 389"/>
                <a:gd name="T36" fmla="*/ 422 w 642"/>
                <a:gd name="T37" fmla="*/ 114 h 389"/>
                <a:gd name="T38" fmla="*/ 403 w 642"/>
                <a:gd name="T39" fmla="*/ 130 h 389"/>
                <a:gd name="T40" fmla="*/ 392 w 642"/>
                <a:gd name="T41" fmla="*/ 154 h 389"/>
                <a:gd name="T42" fmla="*/ 388 w 642"/>
                <a:gd name="T43" fmla="*/ 181 h 389"/>
                <a:gd name="T44" fmla="*/ 388 w 642"/>
                <a:gd name="T45" fmla="*/ 208 h 389"/>
                <a:gd name="T46" fmla="*/ 254 w 642"/>
                <a:gd name="T47" fmla="*/ 389 h 389"/>
                <a:gd name="T48" fmla="*/ 254 w 642"/>
                <a:gd name="T49" fmla="*/ 195 h 389"/>
                <a:gd name="T50" fmla="*/ 252 w 642"/>
                <a:gd name="T51" fmla="*/ 167 h 389"/>
                <a:gd name="T52" fmla="*/ 247 w 642"/>
                <a:gd name="T53" fmla="*/ 140 h 389"/>
                <a:gd name="T54" fmla="*/ 234 w 642"/>
                <a:gd name="T55" fmla="*/ 118 h 389"/>
                <a:gd name="T56" fmla="*/ 210 w 642"/>
                <a:gd name="T57" fmla="*/ 104 h 389"/>
                <a:gd name="T58" fmla="*/ 178 w 642"/>
                <a:gd name="T59" fmla="*/ 104 h 389"/>
                <a:gd name="T60" fmla="*/ 155 w 642"/>
                <a:gd name="T61" fmla="*/ 118 h 389"/>
                <a:gd name="T62" fmla="*/ 142 w 642"/>
                <a:gd name="T63" fmla="*/ 140 h 389"/>
                <a:gd name="T64" fmla="*/ 136 w 642"/>
                <a:gd name="T65" fmla="*/ 167 h 389"/>
                <a:gd name="T66" fmla="*/ 134 w 642"/>
                <a:gd name="T67" fmla="*/ 195 h 389"/>
                <a:gd name="T68" fmla="*/ 134 w 642"/>
                <a:gd name="T69" fmla="*/ 389 h 389"/>
                <a:gd name="T70" fmla="*/ 0 w 642"/>
                <a:gd name="T71" fmla="*/ 13 h 389"/>
                <a:gd name="T72" fmla="*/ 134 w 642"/>
                <a:gd name="T73" fmla="*/ 60 h 389"/>
                <a:gd name="T74" fmla="*/ 156 w 642"/>
                <a:gd name="T75" fmla="*/ 38 h 389"/>
                <a:gd name="T76" fmla="*/ 201 w 642"/>
                <a:gd name="T77" fmla="*/ 10 h 389"/>
                <a:gd name="T78" fmla="*/ 255 w 642"/>
                <a:gd name="T79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2" h="389">
                  <a:moveTo>
                    <a:pt x="255" y="0"/>
                  </a:moveTo>
                  <a:lnTo>
                    <a:pt x="282" y="2"/>
                  </a:lnTo>
                  <a:lnTo>
                    <a:pt x="306" y="8"/>
                  </a:lnTo>
                  <a:lnTo>
                    <a:pt x="330" y="18"/>
                  </a:lnTo>
                  <a:lnTo>
                    <a:pt x="351" y="32"/>
                  </a:lnTo>
                  <a:lnTo>
                    <a:pt x="369" y="50"/>
                  </a:lnTo>
                  <a:lnTo>
                    <a:pt x="384" y="72"/>
                  </a:lnTo>
                  <a:lnTo>
                    <a:pt x="399" y="51"/>
                  </a:lnTo>
                  <a:lnTo>
                    <a:pt x="418" y="33"/>
                  </a:lnTo>
                  <a:lnTo>
                    <a:pt x="439" y="19"/>
                  </a:lnTo>
                  <a:lnTo>
                    <a:pt x="462" y="9"/>
                  </a:lnTo>
                  <a:lnTo>
                    <a:pt x="487" y="2"/>
                  </a:lnTo>
                  <a:lnTo>
                    <a:pt x="513" y="0"/>
                  </a:lnTo>
                  <a:lnTo>
                    <a:pt x="540" y="2"/>
                  </a:lnTo>
                  <a:lnTo>
                    <a:pt x="563" y="8"/>
                  </a:lnTo>
                  <a:lnTo>
                    <a:pt x="583" y="17"/>
                  </a:lnTo>
                  <a:lnTo>
                    <a:pt x="600" y="28"/>
                  </a:lnTo>
                  <a:lnTo>
                    <a:pt x="613" y="42"/>
                  </a:lnTo>
                  <a:lnTo>
                    <a:pt x="624" y="59"/>
                  </a:lnTo>
                  <a:lnTo>
                    <a:pt x="632" y="79"/>
                  </a:lnTo>
                  <a:lnTo>
                    <a:pt x="638" y="100"/>
                  </a:lnTo>
                  <a:lnTo>
                    <a:pt x="641" y="124"/>
                  </a:lnTo>
                  <a:lnTo>
                    <a:pt x="642" y="149"/>
                  </a:lnTo>
                  <a:lnTo>
                    <a:pt x="642" y="389"/>
                  </a:lnTo>
                  <a:lnTo>
                    <a:pt x="508" y="389"/>
                  </a:lnTo>
                  <a:lnTo>
                    <a:pt x="508" y="209"/>
                  </a:lnTo>
                  <a:lnTo>
                    <a:pt x="508" y="197"/>
                  </a:lnTo>
                  <a:lnTo>
                    <a:pt x="508" y="184"/>
                  </a:lnTo>
                  <a:lnTo>
                    <a:pt x="507" y="170"/>
                  </a:lnTo>
                  <a:lnTo>
                    <a:pt x="505" y="157"/>
                  </a:lnTo>
                  <a:lnTo>
                    <a:pt x="502" y="144"/>
                  </a:lnTo>
                  <a:lnTo>
                    <a:pt x="496" y="132"/>
                  </a:lnTo>
                  <a:lnTo>
                    <a:pt x="489" y="122"/>
                  </a:lnTo>
                  <a:lnTo>
                    <a:pt x="480" y="114"/>
                  </a:lnTo>
                  <a:lnTo>
                    <a:pt x="467" y="109"/>
                  </a:lnTo>
                  <a:lnTo>
                    <a:pt x="452" y="106"/>
                  </a:lnTo>
                  <a:lnTo>
                    <a:pt x="436" y="109"/>
                  </a:lnTo>
                  <a:lnTo>
                    <a:pt x="422" y="114"/>
                  </a:lnTo>
                  <a:lnTo>
                    <a:pt x="411" y="121"/>
                  </a:lnTo>
                  <a:lnTo>
                    <a:pt x="403" y="130"/>
                  </a:lnTo>
                  <a:lnTo>
                    <a:pt x="396" y="141"/>
                  </a:lnTo>
                  <a:lnTo>
                    <a:pt x="392" y="154"/>
                  </a:lnTo>
                  <a:lnTo>
                    <a:pt x="390" y="167"/>
                  </a:lnTo>
                  <a:lnTo>
                    <a:pt x="388" y="181"/>
                  </a:lnTo>
                  <a:lnTo>
                    <a:pt x="388" y="195"/>
                  </a:lnTo>
                  <a:lnTo>
                    <a:pt x="388" y="208"/>
                  </a:lnTo>
                  <a:lnTo>
                    <a:pt x="388" y="389"/>
                  </a:lnTo>
                  <a:lnTo>
                    <a:pt x="254" y="389"/>
                  </a:lnTo>
                  <a:lnTo>
                    <a:pt x="254" y="208"/>
                  </a:lnTo>
                  <a:lnTo>
                    <a:pt x="254" y="195"/>
                  </a:lnTo>
                  <a:lnTo>
                    <a:pt x="253" y="181"/>
                  </a:lnTo>
                  <a:lnTo>
                    <a:pt x="252" y="167"/>
                  </a:lnTo>
                  <a:lnTo>
                    <a:pt x="250" y="153"/>
                  </a:lnTo>
                  <a:lnTo>
                    <a:pt x="247" y="140"/>
                  </a:lnTo>
                  <a:lnTo>
                    <a:pt x="241" y="128"/>
                  </a:lnTo>
                  <a:lnTo>
                    <a:pt x="234" y="118"/>
                  </a:lnTo>
                  <a:lnTo>
                    <a:pt x="224" y="110"/>
                  </a:lnTo>
                  <a:lnTo>
                    <a:pt x="210" y="104"/>
                  </a:lnTo>
                  <a:lnTo>
                    <a:pt x="194" y="102"/>
                  </a:lnTo>
                  <a:lnTo>
                    <a:pt x="178" y="104"/>
                  </a:lnTo>
                  <a:lnTo>
                    <a:pt x="165" y="110"/>
                  </a:lnTo>
                  <a:lnTo>
                    <a:pt x="155" y="118"/>
                  </a:lnTo>
                  <a:lnTo>
                    <a:pt x="147" y="128"/>
                  </a:lnTo>
                  <a:lnTo>
                    <a:pt x="142" y="140"/>
                  </a:lnTo>
                  <a:lnTo>
                    <a:pt x="138" y="153"/>
                  </a:lnTo>
                  <a:lnTo>
                    <a:pt x="136" y="167"/>
                  </a:lnTo>
                  <a:lnTo>
                    <a:pt x="135" y="181"/>
                  </a:lnTo>
                  <a:lnTo>
                    <a:pt x="134" y="195"/>
                  </a:lnTo>
                  <a:lnTo>
                    <a:pt x="134" y="208"/>
                  </a:lnTo>
                  <a:lnTo>
                    <a:pt x="134" y="389"/>
                  </a:lnTo>
                  <a:lnTo>
                    <a:pt x="0" y="389"/>
                  </a:lnTo>
                  <a:lnTo>
                    <a:pt x="0" y="13"/>
                  </a:lnTo>
                  <a:lnTo>
                    <a:pt x="134" y="13"/>
                  </a:lnTo>
                  <a:lnTo>
                    <a:pt x="134" y="60"/>
                  </a:lnTo>
                  <a:lnTo>
                    <a:pt x="136" y="60"/>
                  </a:lnTo>
                  <a:lnTo>
                    <a:pt x="156" y="38"/>
                  </a:lnTo>
                  <a:lnTo>
                    <a:pt x="177" y="21"/>
                  </a:lnTo>
                  <a:lnTo>
                    <a:pt x="201" y="10"/>
                  </a:lnTo>
                  <a:lnTo>
                    <a:pt x="228" y="2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802" y="3040"/>
              <a:ext cx="94" cy="122"/>
            </a:xfrm>
            <a:custGeom>
              <a:avLst/>
              <a:gdLst>
                <a:gd name="T0" fmla="*/ 0 w 469"/>
                <a:gd name="T1" fmla="*/ 0 h 611"/>
                <a:gd name="T2" fmla="*/ 134 w 469"/>
                <a:gd name="T3" fmla="*/ 0 h 611"/>
                <a:gd name="T4" fmla="*/ 134 w 469"/>
                <a:gd name="T5" fmla="*/ 370 h 611"/>
                <a:gd name="T6" fmla="*/ 273 w 469"/>
                <a:gd name="T7" fmla="*/ 235 h 611"/>
                <a:gd name="T8" fmla="*/ 456 w 469"/>
                <a:gd name="T9" fmla="*/ 235 h 611"/>
                <a:gd name="T10" fmla="*/ 267 w 469"/>
                <a:gd name="T11" fmla="*/ 408 h 611"/>
                <a:gd name="T12" fmla="*/ 469 w 469"/>
                <a:gd name="T13" fmla="*/ 611 h 611"/>
                <a:gd name="T14" fmla="*/ 281 w 469"/>
                <a:gd name="T15" fmla="*/ 611 h 611"/>
                <a:gd name="T16" fmla="*/ 134 w 469"/>
                <a:gd name="T17" fmla="*/ 458 h 611"/>
                <a:gd name="T18" fmla="*/ 134 w 469"/>
                <a:gd name="T19" fmla="*/ 611 h 611"/>
                <a:gd name="T20" fmla="*/ 0 w 469"/>
                <a:gd name="T21" fmla="*/ 611 h 611"/>
                <a:gd name="T22" fmla="*/ 0 w 469"/>
                <a:gd name="T23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9" h="611">
                  <a:moveTo>
                    <a:pt x="0" y="0"/>
                  </a:moveTo>
                  <a:lnTo>
                    <a:pt x="134" y="0"/>
                  </a:lnTo>
                  <a:lnTo>
                    <a:pt x="134" y="370"/>
                  </a:lnTo>
                  <a:lnTo>
                    <a:pt x="273" y="235"/>
                  </a:lnTo>
                  <a:lnTo>
                    <a:pt x="456" y="235"/>
                  </a:lnTo>
                  <a:lnTo>
                    <a:pt x="267" y="408"/>
                  </a:lnTo>
                  <a:lnTo>
                    <a:pt x="469" y="611"/>
                  </a:lnTo>
                  <a:lnTo>
                    <a:pt x="281" y="611"/>
                  </a:lnTo>
                  <a:lnTo>
                    <a:pt x="134" y="458"/>
                  </a:lnTo>
                  <a:lnTo>
                    <a:pt x="134" y="611"/>
                  </a:lnTo>
                  <a:lnTo>
                    <a:pt x="0" y="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890" y="3084"/>
              <a:ext cx="91" cy="80"/>
            </a:xfrm>
            <a:custGeom>
              <a:avLst/>
              <a:gdLst>
                <a:gd name="T0" fmla="*/ 206 w 456"/>
                <a:gd name="T1" fmla="*/ 119 h 401"/>
                <a:gd name="T2" fmla="*/ 171 w 456"/>
                <a:gd name="T3" fmla="*/ 135 h 401"/>
                <a:gd name="T4" fmla="*/ 149 w 456"/>
                <a:gd name="T5" fmla="*/ 164 h 401"/>
                <a:gd name="T6" fmla="*/ 142 w 456"/>
                <a:gd name="T7" fmla="*/ 201 h 401"/>
                <a:gd name="T8" fmla="*/ 149 w 456"/>
                <a:gd name="T9" fmla="*/ 239 h 401"/>
                <a:gd name="T10" fmla="*/ 171 w 456"/>
                <a:gd name="T11" fmla="*/ 267 h 401"/>
                <a:gd name="T12" fmla="*/ 206 w 456"/>
                <a:gd name="T13" fmla="*/ 283 h 401"/>
                <a:gd name="T14" fmla="*/ 250 w 456"/>
                <a:gd name="T15" fmla="*/ 283 h 401"/>
                <a:gd name="T16" fmla="*/ 285 w 456"/>
                <a:gd name="T17" fmla="*/ 267 h 401"/>
                <a:gd name="T18" fmla="*/ 306 w 456"/>
                <a:gd name="T19" fmla="*/ 239 h 401"/>
                <a:gd name="T20" fmla="*/ 315 w 456"/>
                <a:gd name="T21" fmla="*/ 201 h 401"/>
                <a:gd name="T22" fmla="*/ 306 w 456"/>
                <a:gd name="T23" fmla="*/ 164 h 401"/>
                <a:gd name="T24" fmla="*/ 285 w 456"/>
                <a:gd name="T25" fmla="*/ 135 h 401"/>
                <a:gd name="T26" fmla="*/ 250 w 456"/>
                <a:gd name="T27" fmla="*/ 119 h 401"/>
                <a:gd name="T28" fmla="*/ 228 w 456"/>
                <a:gd name="T29" fmla="*/ 0 h 401"/>
                <a:gd name="T30" fmla="*/ 292 w 456"/>
                <a:gd name="T31" fmla="*/ 8 h 401"/>
                <a:gd name="T32" fmla="*/ 350 w 456"/>
                <a:gd name="T33" fmla="*/ 29 h 401"/>
                <a:gd name="T34" fmla="*/ 398 w 456"/>
                <a:gd name="T35" fmla="*/ 62 h 401"/>
                <a:gd name="T36" fmla="*/ 434 w 456"/>
                <a:gd name="T37" fmla="*/ 109 h 401"/>
                <a:gd name="T38" fmla="*/ 453 w 456"/>
                <a:gd name="T39" fmla="*/ 167 h 401"/>
                <a:gd name="T40" fmla="*/ 453 w 456"/>
                <a:gd name="T41" fmla="*/ 235 h 401"/>
                <a:gd name="T42" fmla="*/ 434 w 456"/>
                <a:gd name="T43" fmla="*/ 292 h 401"/>
                <a:gd name="T44" fmla="*/ 398 w 456"/>
                <a:gd name="T45" fmla="*/ 339 h 401"/>
                <a:gd name="T46" fmla="*/ 350 w 456"/>
                <a:gd name="T47" fmla="*/ 373 h 401"/>
                <a:gd name="T48" fmla="*/ 292 w 456"/>
                <a:gd name="T49" fmla="*/ 394 h 401"/>
                <a:gd name="T50" fmla="*/ 228 w 456"/>
                <a:gd name="T51" fmla="*/ 401 h 401"/>
                <a:gd name="T52" fmla="*/ 169 w 456"/>
                <a:gd name="T53" fmla="*/ 395 h 401"/>
                <a:gd name="T54" fmla="*/ 115 w 456"/>
                <a:gd name="T55" fmla="*/ 378 h 401"/>
                <a:gd name="T56" fmla="*/ 69 w 456"/>
                <a:gd name="T57" fmla="*/ 349 h 401"/>
                <a:gd name="T58" fmla="*/ 33 w 456"/>
                <a:gd name="T59" fmla="*/ 309 h 401"/>
                <a:gd name="T60" fmla="*/ 8 w 456"/>
                <a:gd name="T61" fmla="*/ 260 h 401"/>
                <a:gd name="T62" fmla="*/ 0 w 456"/>
                <a:gd name="T63" fmla="*/ 201 h 401"/>
                <a:gd name="T64" fmla="*/ 10 w 456"/>
                <a:gd name="T65" fmla="*/ 137 h 401"/>
                <a:gd name="T66" fmla="*/ 38 w 456"/>
                <a:gd name="T67" fmla="*/ 84 h 401"/>
                <a:gd name="T68" fmla="*/ 80 w 456"/>
                <a:gd name="T69" fmla="*/ 44 h 401"/>
                <a:gd name="T70" fmla="*/ 134 w 456"/>
                <a:gd name="T71" fmla="*/ 17 h 401"/>
                <a:gd name="T72" fmla="*/ 195 w 456"/>
                <a:gd name="T73" fmla="*/ 2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6" h="401">
                  <a:moveTo>
                    <a:pt x="228" y="116"/>
                  </a:moveTo>
                  <a:lnTo>
                    <a:pt x="206" y="119"/>
                  </a:lnTo>
                  <a:lnTo>
                    <a:pt x="187" y="125"/>
                  </a:lnTo>
                  <a:lnTo>
                    <a:pt x="171" y="135"/>
                  </a:lnTo>
                  <a:lnTo>
                    <a:pt x="159" y="148"/>
                  </a:lnTo>
                  <a:lnTo>
                    <a:pt x="149" y="164"/>
                  </a:lnTo>
                  <a:lnTo>
                    <a:pt x="144" y="182"/>
                  </a:lnTo>
                  <a:lnTo>
                    <a:pt x="142" y="201"/>
                  </a:lnTo>
                  <a:lnTo>
                    <a:pt x="144" y="221"/>
                  </a:lnTo>
                  <a:lnTo>
                    <a:pt x="149" y="239"/>
                  </a:lnTo>
                  <a:lnTo>
                    <a:pt x="159" y="254"/>
                  </a:lnTo>
                  <a:lnTo>
                    <a:pt x="171" y="267"/>
                  </a:lnTo>
                  <a:lnTo>
                    <a:pt x="187" y="277"/>
                  </a:lnTo>
                  <a:lnTo>
                    <a:pt x="206" y="283"/>
                  </a:lnTo>
                  <a:lnTo>
                    <a:pt x="228" y="285"/>
                  </a:lnTo>
                  <a:lnTo>
                    <a:pt x="250" y="283"/>
                  </a:lnTo>
                  <a:lnTo>
                    <a:pt x="269" y="277"/>
                  </a:lnTo>
                  <a:lnTo>
                    <a:pt x="285" y="267"/>
                  </a:lnTo>
                  <a:lnTo>
                    <a:pt x="297" y="254"/>
                  </a:lnTo>
                  <a:lnTo>
                    <a:pt x="306" y="239"/>
                  </a:lnTo>
                  <a:lnTo>
                    <a:pt x="313" y="221"/>
                  </a:lnTo>
                  <a:lnTo>
                    <a:pt x="315" y="201"/>
                  </a:lnTo>
                  <a:lnTo>
                    <a:pt x="313" y="182"/>
                  </a:lnTo>
                  <a:lnTo>
                    <a:pt x="306" y="164"/>
                  </a:lnTo>
                  <a:lnTo>
                    <a:pt x="297" y="148"/>
                  </a:lnTo>
                  <a:lnTo>
                    <a:pt x="285" y="135"/>
                  </a:lnTo>
                  <a:lnTo>
                    <a:pt x="269" y="125"/>
                  </a:lnTo>
                  <a:lnTo>
                    <a:pt x="250" y="119"/>
                  </a:lnTo>
                  <a:lnTo>
                    <a:pt x="228" y="116"/>
                  </a:lnTo>
                  <a:close/>
                  <a:moveTo>
                    <a:pt x="228" y="0"/>
                  </a:moveTo>
                  <a:lnTo>
                    <a:pt x="261" y="2"/>
                  </a:lnTo>
                  <a:lnTo>
                    <a:pt x="292" y="8"/>
                  </a:lnTo>
                  <a:lnTo>
                    <a:pt x="323" y="17"/>
                  </a:lnTo>
                  <a:lnTo>
                    <a:pt x="350" y="29"/>
                  </a:lnTo>
                  <a:lnTo>
                    <a:pt x="376" y="44"/>
                  </a:lnTo>
                  <a:lnTo>
                    <a:pt x="398" y="62"/>
                  </a:lnTo>
                  <a:lnTo>
                    <a:pt x="419" y="84"/>
                  </a:lnTo>
                  <a:lnTo>
                    <a:pt x="434" y="109"/>
                  </a:lnTo>
                  <a:lnTo>
                    <a:pt x="446" y="137"/>
                  </a:lnTo>
                  <a:lnTo>
                    <a:pt x="453" y="167"/>
                  </a:lnTo>
                  <a:lnTo>
                    <a:pt x="456" y="201"/>
                  </a:lnTo>
                  <a:lnTo>
                    <a:pt x="453" y="235"/>
                  </a:lnTo>
                  <a:lnTo>
                    <a:pt x="446" y="265"/>
                  </a:lnTo>
                  <a:lnTo>
                    <a:pt x="434" y="292"/>
                  </a:lnTo>
                  <a:lnTo>
                    <a:pt x="419" y="318"/>
                  </a:lnTo>
                  <a:lnTo>
                    <a:pt x="398" y="339"/>
                  </a:lnTo>
                  <a:lnTo>
                    <a:pt x="376" y="358"/>
                  </a:lnTo>
                  <a:lnTo>
                    <a:pt x="350" y="373"/>
                  </a:lnTo>
                  <a:lnTo>
                    <a:pt x="323" y="385"/>
                  </a:lnTo>
                  <a:lnTo>
                    <a:pt x="292" y="394"/>
                  </a:lnTo>
                  <a:lnTo>
                    <a:pt x="261" y="399"/>
                  </a:lnTo>
                  <a:lnTo>
                    <a:pt x="228" y="401"/>
                  </a:lnTo>
                  <a:lnTo>
                    <a:pt x="198" y="399"/>
                  </a:lnTo>
                  <a:lnTo>
                    <a:pt x="169" y="395"/>
                  </a:lnTo>
                  <a:lnTo>
                    <a:pt x="142" y="388"/>
                  </a:lnTo>
                  <a:lnTo>
                    <a:pt x="115" y="378"/>
                  </a:lnTo>
                  <a:lnTo>
                    <a:pt x="91" y="365"/>
                  </a:lnTo>
                  <a:lnTo>
                    <a:pt x="69" y="349"/>
                  </a:lnTo>
                  <a:lnTo>
                    <a:pt x="49" y="331"/>
                  </a:lnTo>
                  <a:lnTo>
                    <a:pt x="33" y="309"/>
                  </a:lnTo>
                  <a:lnTo>
                    <a:pt x="18" y="286"/>
                  </a:lnTo>
                  <a:lnTo>
                    <a:pt x="8" y="260"/>
                  </a:lnTo>
                  <a:lnTo>
                    <a:pt x="2" y="232"/>
                  </a:lnTo>
                  <a:lnTo>
                    <a:pt x="0" y="201"/>
                  </a:lnTo>
                  <a:lnTo>
                    <a:pt x="2" y="167"/>
                  </a:lnTo>
                  <a:lnTo>
                    <a:pt x="10" y="137"/>
                  </a:lnTo>
                  <a:lnTo>
                    <a:pt x="21" y="109"/>
                  </a:lnTo>
                  <a:lnTo>
                    <a:pt x="38" y="84"/>
                  </a:lnTo>
                  <a:lnTo>
                    <a:pt x="57" y="62"/>
                  </a:lnTo>
                  <a:lnTo>
                    <a:pt x="80" y="44"/>
                  </a:lnTo>
                  <a:lnTo>
                    <a:pt x="105" y="29"/>
                  </a:lnTo>
                  <a:lnTo>
                    <a:pt x="134" y="17"/>
                  </a:lnTo>
                  <a:lnTo>
                    <a:pt x="164" y="8"/>
                  </a:lnTo>
                  <a:lnTo>
                    <a:pt x="195" y="2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1991" y="3086"/>
              <a:ext cx="57" cy="76"/>
            </a:xfrm>
            <a:custGeom>
              <a:avLst/>
              <a:gdLst>
                <a:gd name="T0" fmla="*/ 257 w 283"/>
                <a:gd name="T1" fmla="*/ 0 h 382"/>
                <a:gd name="T2" fmla="*/ 283 w 283"/>
                <a:gd name="T3" fmla="*/ 0 h 382"/>
                <a:gd name="T4" fmla="*/ 283 w 283"/>
                <a:gd name="T5" fmla="*/ 128 h 382"/>
                <a:gd name="T6" fmla="*/ 264 w 283"/>
                <a:gd name="T7" fmla="*/ 121 h 382"/>
                <a:gd name="T8" fmla="*/ 246 w 283"/>
                <a:gd name="T9" fmla="*/ 117 h 382"/>
                <a:gd name="T10" fmla="*/ 226 w 283"/>
                <a:gd name="T11" fmla="*/ 116 h 382"/>
                <a:gd name="T12" fmla="*/ 204 w 283"/>
                <a:gd name="T13" fmla="*/ 118 h 382"/>
                <a:gd name="T14" fmla="*/ 184 w 283"/>
                <a:gd name="T15" fmla="*/ 123 h 382"/>
                <a:gd name="T16" fmla="*/ 169 w 283"/>
                <a:gd name="T17" fmla="*/ 131 h 382"/>
                <a:gd name="T18" fmla="*/ 157 w 283"/>
                <a:gd name="T19" fmla="*/ 142 h 382"/>
                <a:gd name="T20" fmla="*/ 147 w 283"/>
                <a:gd name="T21" fmla="*/ 155 h 382"/>
                <a:gd name="T22" fmla="*/ 141 w 283"/>
                <a:gd name="T23" fmla="*/ 171 h 382"/>
                <a:gd name="T24" fmla="*/ 136 w 283"/>
                <a:gd name="T25" fmla="*/ 189 h 382"/>
                <a:gd name="T26" fmla="*/ 134 w 283"/>
                <a:gd name="T27" fmla="*/ 210 h 382"/>
                <a:gd name="T28" fmla="*/ 133 w 283"/>
                <a:gd name="T29" fmla="*/ 231 h 382"/>
                <a:gd name="T30" fmla="*/ 133 w 283"/>
                <a:gd name="T31" fmla="*/ 382 h 382"/>
                <a:gd name="T32" fmla="*/ 0 w 283"/>
                <a:gd name="T33" fmla="*/ 382 h 382"/>
                <a:gd name="T34" fmla="*/ 0 w 283"/>
                <a:gd name="T35" fmla="*/ 6 h 382"/>
                <a:gd name="T36" fmla="*/ 133 w 283"/>
                <a:gd name="T37" fmla="*/ 6 h 382"/>
                <a:gd name="T38" fmla="*/ 133 w 283"/>
                <a:gd name="T39" fmla="*/ 66 h 382"/>
                <a:gd name="T40" fmla="*/ 135 w 283"/>
                <a:gd name="T41" fmla="*/ 66 h 382"/>
                <a:gd name="T42" fmla="*/ 149 w 283"/>
                <a:gd name="T43" fmla="*/ 46 h 382"/>
                <a:gd name="T44" fmla="*/ 166 w 283"/>
                <a:gd name="T45" fmla="*/ 29 h 382"/>
                <a:gd name="T46" fmla="*/ 185 w 283"/>
                <a:gd name="T47" fmla="*/ 16 h 382"/>
                <a:gd name="T48" fmla="*/ 208 w 283"/>
                <a:gd name="T49" fmla="*/ 7 h 382"/>
                <a:gd name="T50" fmla="*/ 232 w 283"/>
                <a:gd name="T51" fmla="*/ 2 h 382"/>
                <a:gd name="T52" fmla="*/ 257 w 283"/>
                <a:gd name="T5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3" h="382">
                  <a:moveTo>
                    <a:pt x="257" y="0"/>
                  </a:moveTo>
                  <a:lnTo>
                    <a:pt x="283" y="0"/>
                  </a:lnTo>
                  <a:lnTo>
                    <a:pt x="283" y="128"/>
                  </a:lnTo>
                  <a:lnTo>
                    <a:pt x="264" y="121"/>
                  </a:lnTo>
                  <a:lnTo>
                    <a:pt x="246" y="117"/>
                  </a:lnTo>
                  <a:lnTo>
                    <a:pt x="226" y="116"/>
                  </a:lnTo>
                  <a:lnTo>
                    <a:pt x="204" y="118"/>
                  </a:lnTo>
                  <a:lnTo>
                    <a:pt x="184" y="123"/>
                  </a:lnTo>
                  <a:lnTo>
                    <a:pt x="169" y="131"/>
                  </a:lnTo>
                  <a:lnTo>
                    <a:pt x="157" y="142"/>
                  </a:lnTo>
                  <a:lnTo>
                    <a:pt x="147" y="155"/>
                  </a:lnTo>
                  <a:lnTo>
                    <a:pt x="141" y="171"/>
                  </a:lnTo>
                  <a:lnTo>
                    <a:pt x="136" y="189"/>
                  </a:lnTo>
                  <a:lnTo>
                    <a:pt x="134" y="210"/>
                  </a:lnTo>
                  <a:lnTo>
                    <a:pt x="133" y="231"/>
                  </a:lnTo>
                  <a:lnTo>
                    <a:pt x="133" y="382"/>
                  </a:lnTo>
                  <a:lnTo>
                    <a:pt x="0" y="382"/>
                  </a:lnTo>
                  <a:lnTo>
                    <a:pt x="0" y="6"/>
                  </a:lnTo>
                  <a:lnTo>
                    <a:pt x="133" y="6"/>
                  </a:lnTo>
                  <a:lnTo>
                    <a:pt x="133" y="66"/>
                  </a:lnTo>
                  <a:lnTo>
                    <a:pt x="135" y="66"/>
                  </a:lnTo>
                  <a:lnTo>
                    <a:pt x="149" y="46"/>
                  </a:lnTo>
                  <a:lnTo>
                    <a:pt x="166" y="29"/>
                  </a:lnTo>
                  <a:lnTo>
                    <a:pt x="185" y="16"/>
                  </a:lnTo>
                  <a:lnTo>
                    <a:pt x="208" y="7"/>
                  </a:lnTo>
                  <a:lnTo>
                    <a:pt x="232" y="2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662" y="3174"/>
              <a:ext cx="34" cy="49"/>
            </a:xfrm>
            <a:custGeom>
              <a:avLst/>
              <a:gdLst>
                <a:gd name="T0" fmla="*/ 0 w 170"/>
                <a:gd name="T1" fmla="*/ 0 h 246"/>
                <a:gd name="T2" fmla="*/ 170 w 170"/>
                <a:gd name="T3" fmla="*/ 0 h 246"/>
                <a:gd name="T4" fmla="*/ 170 w 170"/>
                <a:gd name="T5" fmla="*/ 54 h 246"/>
                <a:gd name="T6" fmla="*/ 118 w 170"/>
                <a:gd name="T7" fmla="*/ 54 h 246"/>
                <a:gd name="T8" fmla="*/ 118 w 170"/>
                <a:gd name="T9" fmla="*/ 246 h 246"/>
                <a:gd name="T10" fmla="*/ 54 w 170"/>
                <a:gd name="T11" fmla="*/ 246 h 246"/>
                <a:gd name="T12" fmla="*/ 54 w 170"/>
                <a:gd name="T13" fmla="*/ 54 h 246"/>
                <a:gd name="T14" fmla="*/ 0 w 170"/>
                <a:gd name="T15" fmla="*/ 54 h 246"/>
                <a:gd name="T16" fmla="*/ 0 w 170"/>
                <a:gd name="T1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70" y="0"/>
                  </a:lnTo>
                  <a:lnTo>
                    <a:pt x="170" y="54"/>
                  </a:lnTo>
                  <a:lnTo>
                    <a:pt x="118" y="54"/>
                  </a:lnTo>
                  <a:lnTo>
                    <a:pt x="118" y="246"/>
                  </a:lnTo>
                  <a:lnTo>
                    <a:pt x="54" y="246"/>
                  </a:lnTo>
                  <a:lnTo>
                    <a:pt x="54" y="54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692" y="3189"/>
              <a:ext cx="37" cy="35"/>
            </a:xfrm>
            <a:custGeom>
              <a:avLst/>
              <a:gdLst>
                <a:gd name="T0" fmla="*/ 96 w 185"/>
                <a:gd name="T1" fmla="*/ 39 h 178"/>
                <a:gd name="T2" fmla="*/ 84 w 185"/>
                <a:gd name="T3" fmla="*/ 40 h 178"/>
                <a:gd name="T4" fmla="*/ 74 w 185"/>
                <a:gd name="T5" fmla="*/ 45 h 178"/>
                <a:gd name="T6" fmla="*/ 66 w 185"/>
                <a:gd name="T7" fmla="*/ 53 h 178"/>
                <a:gd name="T8" fmla="*/ 60 w 185"/>
                <a:gd name="T9" fmla="*/ 65 h 178"/>
                <a:gd name="T10" fmla="*/ 129 w 185"/>
                <a:gd name="T11" fmla="*/ 65 h 178"/>
                <a:gd name="T12" fmla="*/ 125 w 185"/>
                <a:gd name="T13" fmla="*/ 54 h 178"/>
                <a:gd name="T14" fmla="*/ 117 w 185"/>
                <a:gd name="T15" fmla="*/ 46 h 178"/>
                <a:gd name="T16" fmla="*/ 107 w 185"/>
                <a:gd name="T17" fmla="*/ 40 h 178"/>
                <a:gd name="T18" fmla="*/ 96 w 185"/>
                <a:gd name="T19" fmla="*/ 39 h 178"/>
                <a:gd name="T20" fmla="*/ 93 w 185"/>
                <a:gd name="T21" fmla="*/ 0 h 178"/>
                <a:gd name="T22" fmla="*/ 116 w 185"/>
                <a:gd name="T23" fmla="*/ 3 h 178"/>
                <a:gd name="T24" fmla="*/ 136 w 185"/>
                <a:gd name="T25" fmla="*/ 9 h 178"/>
                <a:gd name="T26" fmla="*/ 153 w 185"/>
                <a:gd name="T27" fmla="*/ 19 h 178"/>
                <a:gd name="T28" fmla="*/ 167 w 185"/>
                <a:gd name="T29" fmla="*/ 33 h 178"/>
                <a:gd name="T30" fmla="*/ 177 w 185"/>
                <a:gd name="T31" fmla="*/ 50 h 178"/>
                <a:gd name="T32" fmla="*/ 183 w 185"/>
                <a:gd name="T33" fmla="*/ 70 h 178"/>
                <a:gd name="T34" fmla="*/ 185 w 185"/>
                <a:gd name="T35" fmla="*/ 93 h 178"/>
                <a:gd name="T36" fmla="*/ 185 w 185"/>
                <a:gd name="T37" fmla="*/ 99 h 178"/>
                <a:gd name="T38" fmla="*/ 59 w 185"/>
                <a:gd name="T39" fmla="*/ 99 h 178"/>
                <a:gd name="T40" fmla="*/ 61 w 185"/>
                <a:gd name="T41" fmla="*/ 113 h 178"/>
                <a:gd name="T42" fmla="*/ 66 w 185"/>
                <a:gd name="T43" fmla="*/ 123 h 178"/>
                <a:gd name="T44" fmla="*/ 74 w 185"/>
                <a:gd name="T45" fmla="*/ 130 h 178"/>
                <a:gd name="T46" fmla="*/ 84 w 185"/>
                <a:gd name="T47" fmla="*/ 135 h 178"/>
                <a:gd name="T48" fmla="*/ 97 w 185"/>
                <a:gd name="T49" fmla="*/ 136 h 178"/>
                <a:gd name="T50" fmla="*/ 108 w 185"/>
                <a:gd name="T51" fmla="*/ 135 h 178"/>
                <a:gd name="T52" fmla="*/ 118 w 185"/>
                <a:gd name="T53" fmla="*/ 130 h 178"/>
                <a:gd name="T54" fmla="*/ 125 w 185"/>
                <a:gd name="T55" fmla="*/ 121 h 178"/>
                <a:gd name="T56" fmla="*/ 183 w 185"/>
                <a:gd name="T57" fmla="*/ 121 h 178"/>
                <a:gd name="T58" fmla="*/ 177 w 185"/>
                <a:gd name="T59" fmla="*/ 137 h 178"/>
                <a:gd name="T60" fmla="*/ 168 w 185"/>
                <a:gd name="T61" fmla="*/ 150 h 178"/>
                <a:gd name="T62" fmla="*/ 156 w 185"/>
                <a:gd name="T63" fmla="*/ 160 h 178"/>
                <a:gd name="T64" fmla="*/ 143 w 185"/>
                <a:gd name="T65" fmla="*/ 168 h 178"/>
                <a:gd name="T66" fmla="*/ 129 w 185"/>
                <a:gd name="T67" fmla="*/ 174 h 178"/>
                <a:gd name="T68" fmla="*/ 113 w 185"/>
                <a:gd name="T69" fmla="*/ 177 h 178"/>
                <a:gd name="T70" fmla="*/ 97 w 185"/>
                <a:gd name="T71" fmla="*/ 178 h 178"/>
                <a:gd name="T72" fmla="*/ 77 w 185"/>
                <a:gd name="T73" fmla="*/ 177 h 178"/>
                <a:gd name="T74" fmla="*/ 58 w 185"/>
                <a:gd name="T75" fmla="*/ 172 h 178"/>
                <a:gd name="T76" fmla="*/ 42 w 185"/>
                <a:gd name="T77" fmla="*/ 165 h 178"/>
                <a:gd name="T78" fmla="*/ 28 w 185"/>
                <a:gd name="T79" fmla="*/ 155 h 178"/>
                <a:gd name="T80" fmla="*/ 16 w 185"/>
                <a:gd name="T81" fmla="*/ 143 h 178"/>
                <a:gd name="T82" fmla="*/ 8 w 185"/>
                <a:gd name="T83" fmla="*/ 128 h 178"/>
                <a:gd name="T84" fmla="*/ 2 w 185"/>
                <a:gd name="T85" fmla="*/ 110 h 178"/>
                <a:gd name="T86" fmla="*/ 0 w 185"/>
                <a:gd name="T87" fmla="*/ 89 h 178"/>
                <a:gd name="T88" fmla="*/ 3 w 185"/>
                <a:gd name="T89" fmla="*/ 67 h 178"/>
                <a:gd name="T90" fmla="*/ 9 w 185"/>
                <a:gd name="T91" fmla="*/ 47 h 178"/>
                <a:gd name="T92" fmla="*/ 20 w 185"/>
                <a:gd name="T93" fmla="*/ 31 h 178"/>
                <a:gd name="T94" fmla="*/ 33 w 185"/>
                <a:gd name="T95" fmla="*/ 18 h 178"/>
                <a:gd name="T96" fmla="*/ 50 w 185"/>
                <a:gd name="T97" fmla="*/ 8 h 178"/>
                <a:gd name="T98" fmla="*/ 71 w 185"/>
                <a:gd name="T99" fmla="*/ 2 h 178"/>
                <a:gd name="T100" fmla="*/ 93 w 185"/>
                <a:gd name="T10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5" h="178">
                  <a:moveTo>
                    <a:pt x="96" y="39"/>
                  </a:moveTo>
                  <a:lnTo>
                    <a:pt x="84" y="40"/>
                  </a:lnTo>
                  <a:lnTo>
                    <a:pt x="74" y="45"/>
                  </a:lnTo>
                  <a:lnTo>
                    <a:pt x="66" y="53"/>
                  </a:lnTo>
                  <a:lnTo>
                    <a:pt x="60" y="65"/>
                  </a:lnTo>
                  <a:lnTo>
                    <a:pt x="129" y="65"/>
                  </a:lnTo>
                  <a:lnTo>
                    <a:pt x="125" y="54"/>
                  </a:lnTo>
                  <a:lnTo>
                    <a:pt x="117" y="46"/>
                  </a:lnTo>
                  <a:lnTo>
                    <a:pt x="107" y="40"/>
                  </a:lnTo>
                  <a:lnTo>
                    <a:pt x="96" y="39"/>
                  </a:lnTo>
                  <a:close/>
                  <a:moveTo>
                    <a:pt x="93" y="0"/>
                  </a:moveTo>
                  <a:lnTo>
                    <a:pt x="116" y="3"/>
                  </a:lnTo>
                  <a:lnTo>
                    <a:pt x="136" y="9"/>
                  </a:lnTo>
                  <a:lnTo>
                    <a:pt x="153" y="19"/>
                  </a:lnTo>
                  <a:lnTo>
                    <a:pt x="167" y="33"/>
                  </a:lnTo>
                  <a:lnTo>
                    <a:pt x="177" y="50"/>
                  </a:lnTo>
                  <a:lnTo>
                    <a:pt x="183" y="70"/>
                  </a:lnTo>
                  <a:lnTo>
                    <a:pt x="185" y="93"/>
                  </a:lnTo>
                  <a:lnTo>
                    <a:pt x="185" y="99"/>
                  </a:lnTo>
                  <a:lnTo>
                    <a:pt x="59" y="99"/>
                  </a:lnTo>
                  <a:lnTo>
                    <a:pt x="61" y="113"/>
                  </a:lnTo>
                  <a:lnTo>
                    <a:pt x="66" y="123"/>
                  </a:lnTo>
                  <a:lnTo>
                    <a:pt x="74" y="130"/>
                  </a:lnTo>
                  <a:lnTo>
                    <a:pt x="84" y="135"/>
                  </a:lnTo>
                  <a:lnTo>
                    <a:pt x="97" y="136"/>
                  </a:lnTo>
                  <a:lnTo>
                    <a:pt x="108" y="135"/>
                  </a:lnTo>
                  <a:lnTo>
                    <a:pt x="118" y="130"/>
                  </a:lnTo>
                  <a:lnTo>
                    <a:pt x="125" y="121"/>
                  </a:lnTo>
                  <a:lnTo>
                    <a:pt x="183" y="121"/>
                  </a:lnTo>
                  <a:lnTo>
                    <a:pt x="177" y="137"/>
                  </a:lnTo>
                  <a:lnTo>
                    <a:pt x="168" y="150"/>
                  </a:lnTo>
                  <a:lnTo>
                    <a:pt x="156" y="160"/>
                  </a:lnTo>
                  <a:lnTo>
                    <a:pt x="143" y="168"/>
                  </a:lnTo>
                  <a:lnTo>
                    <a:pt x="129" y="174"/>
                  </a:lnTo>
                  <a:lnTo>
                    <a:pt x="113" y="177"/>
                  </a:lnTo>
                  <a:lnTo>
                    <a:pt x="97" y="178"/>
                  </a:lnTo>
                  <a:lnTo>
                    <a:pt x="77" y="177"/>
                  </a:lnTo>
                  <a:lnTo>
                    <a:pt x="58" y="172"/>
                  </a:lnTo>
                  <a:lnTo>
                    <a:pt x="42" y="165"/>
                  </a:lnTo>
                  <a:lnTo>
                    <a:pt x="28" y="155"/>
                  </a:lnTo>
                  <a:lnTo>
                    <a:pt x="16" y="143"/>
                  </a:lnTo>
                  <a:lnTo>
                    <a:pt x="8" y="128"/>
                  </a:lnTo>
                  <a:lnTo>
                    <a:pt x="2" y="110"/>
                  </a:lnTo>
                  <a:lnTo>
                    <a:pt x="0" y="89"/>
                  </a:lnTo>
                  <a:lnTo>
                    <a:pt x="3" y="67"/>
                  </a:lnTo>
                  <a:lnTo>
                    <a:pt x="9" y="47"/>
                  </a:lnTo>
                  <a:lnTo>
                    <a:pt x="20" y="31"/>
                  </a:lnTo>
                  <a:lnTo>
                    <a:pt x="33" y="18"/>
                  </a:lnTo>
                  <a:lnTo>
                    <a:pt x="50" y="8"/>
                  </a:lnTo>
                  <a:lnTo>
                    <a:pt x="71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1733" y="3189"/>
              <a:ext cx="26" cy="35"/>
            </a:xfrm>
            <a:custGeom>
              <a:avLst/>
              <a:gdLst>
                <a:gd name="T0" fmla="*/ 94 w 133"/>
                <a:gd name="T1" fmla="*/ 0 h 178"/>
                <a:gd name="T2" fmla="*/ 114 w 133"/>
                <a:gd name="T3" fmla="*/ 3 h 178"/>
                <a:gd name="T4" fmla="*/ 133 w 133"/>
                <a:gd name="T5" fmla="*/ 10 h 178"/>
                <a:gd name="T6" fmla="*/ 133 w 133"/>
                <a:gd name="T7" fmla="*/ 60 h 178"/>
                <a:gd name="T8" fmla="*/ 123 w 133"/>
                <a:gd name="T9" fmla="*/ 54 h 178"/>
                <a:gd name="T10" fmla="*/ 113 w 133"/>
                <a:gd name="T11" fmla="*/ 50 h 178"/>
                <a:gd name="T12" fmla="*/ 102 w 133"/>
                <a:gd name="T13" fmla="*/ 48 h 178"/>
                <a:gd name="T14" fmla="*/ 89 w 133"/>
                <a:gd name="T15" fmla="*/ 50 h 178"/>
                <a:gd name="T16" fmla="*/ 78 w 133"/>
                <a:gd name="T17" fmla="*/ 56 h 178"/>
                <a:gd name="T18" fmla="*/ 70 w 133"/>
                <a:gd name="T19" fmla="*/ 64 h 178"/>
                <a:gd name="T20" fmla="*/ 64 w 133"/>
                <a:gd name="T21" fmla="*/ 76 h 178"/>
                <a:gd name="T22" fmla="*/ 62 w 133"/>
                <a:gd name="T23" fmla="*/ 89 h 178"/>
                <a:gd name="T24" fmla="*/ 64 w 133"/>
                <a:gd name="T25" fmla="*/ 103 h 178"/>
                <a:gd name="T26" fmla="*/ 69 w 133"/>
                <a:gd name="T27" fmla="*/ 114 h 178"/>
                <a:gd name="T28" fmla="*/ 78 w 133"/>
                <a:gd name="T29" fmla="*/ 123 h 178"/>
                <a:gd name="T30" fmla="*/ 90 w 133"/>
                <a:gd name="T31" fmla="*/ 128 h 178"/>
                <a:gd name="T32" fmla="*/ 103 w 133"/>
                <a:gd name="T33" fmla="*/ 130 h 178"/>
                <a:gd name="T34" fmla="*/ 114 w 133"/>
                <a:gd name="T35" fmla="*/ 129 h 178"/>
                <a:gd name="T36" fmla="*/ 124 w 133"/>
                <a:gd name="T37" fmla="*/ 125 h 178"/>
                <a:gd name="T38" fmla="*/ 133 w 133"/>
                <a:gd name="T39" fmla="*/ 119 h 178"/>
                <a:gd name="T40" fmla="*/ 133 w 133"/>
                <a:gd name="T41" fmla="*/ 169 h 178"/>
                <a:gd name="T42" fmla="*/ 112 w 133"/>
                <a:gd name="T43" fmla="*/ 176 h 178"/>
                <a:gd name="T44" fmla="*/ 91 w 133"/>
                <a:gd name="T45" fmla="*/ 178 h 178"/>
                <a:gd name="T46" fmla="*/ 71 w 133"/>
                <a:gd name="T47" fmla="*/ 176 h 178"/>
                <a:gd name="T48" fmla="*/ 52 w 133"/>
                <a:gd name="T49" fmla="*/ 170 h 178"/>
                <a:gd name="T50" fmla="*/ 34 w 133"/>
                <a:gd name="T51" fmla="*/ 160 h 178"/>
                <a:gd name="T52" fmla="*/ 20 w 133"/>
                <a:gd name="T53" fmla="*/ 147 h 178"/>
                <a:gd name="T54" fmla="*/ 10 w 133"/>
                <a:gd name="T55" fmla="*/ 131 h 178"/>
                <a:gd name="T56" fmla="*/ 3 w 133"/>
                <a:gd name="T57" fmla="*/ 112 h 178"/>
                <a:gd name="T58" fmla="*/ 0 w 133"/>
                <a:gd name="T59" fmla="*/ 91 h 178"/>
                <a:gd name="T60" fmla="*/ 3 w 133"/>
                <a:gd name="T61" fmla="*/ 69 h 178"/>
                <a:gd name="T62" fmla="*/ 10 w 133"/>
                <a:gd name="T63" fmla="*/ 49 h 178"/>
                <a:gd name="T64" fmla="*/ 20 w 133"/>
                <a:gd name="T65" fmla="*/ 33 h 178"/>
                <a:gd name="T66" fmla="*/ 35 w 133"/>
                <a:gd name="T67" fmla="*/ 19 h 178"/>
                <a:gd name="T68" fmla="*/ 53 w 133"/>
                <a:gd name="T69" fmla="*/ 9 h 178"/>
                <a:gd name="T70" fmla="*/ 72 w 133"/>
                <a:gd name="T71" fmla="*/ 3 h 178"/>
                <a:gd name="T72" fmla="*/ 94 w 133"/>
                <a:gd name="T7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3" h="178">
                  <a:moveTo>
                    <a:pt x="94" y="0"/>
                  </a:moveTo>
                  <a:lnTo>
                    <a:pt x="114" y="3"/>
                  </a:lnTo>
                  <a:lnTo>
                    <a:pt x="133" y="10"/>
                  </a:lnTo>
                  <a:lnTo>
                    <a:pt x="133" y="60"/>
                  </a:lnTo>
                  <a:lnTo>
                    <a:pt x="123" y="54"/>
                  </a:lnTo>
                  <a:lnTo>
                    <a:pt x="113" y="50"/>
                  </a:lnTo>
                  <a:lnTo>
                    <a:pt x="102" y="48"/>
                  </a:lnTo>
                  <a:lnTo>
                    <a:pt x="89" y="50"/>
                  </a:lnTo>
                  <a:lnTo>
                    <a:pt x="78" y="56"/>
                  </a:lnTo>
                  <a:lnTo>
                    <a:pt x="70" y="64"/>
                  </a:lnTo>
                  <a:lnTo>
                    <a:pt x="64" y="76"/>
                  </a:lnTo>
                  <a:lnTo>
                    <a:pt x="62" y="89"/>
                  </a:lnTo>
                  <a:lnTo>
                    <a:pt x="64" y="103"/>
                  </a:lnTo>
                  <a:lnTo>
                    <a:pt x="69" y="114"/>
                  </a:lnTo>
                  <a:lnTo>
                    <a:pt x="78" y="123"/>
                  </a:lnTo>
                  <a:lnTo>
                    <a:pt x="90" y="128"/>
                  </a:lnTo>
                  <a:lnTo>
                    <a:pt x="103" y="130"/>
                  </a:lnTo>
                  <a:lnTo>
                    <a:pt x="114" y="129"/>
                  </a:lnTo>
                  <a:lnTo>
                    <a:pt x="124" y="125"/>
                  </a:lnTo>
                  <a:lnTo>
                    <a:pt x="133" y="119"/>
                  </a:lnTo>
                  <a:lnTo>
                    <a:pt x="133" y="169"/>
                  </a:lnTo>
                  <a:lnTo>
                    <a:pt x="112" y="176"/>
                  </a:lnTo>
                  <a:lnTo>
                    <a:pt x="91" y="178"/>
                  </a:lnTo>
                  <a:lnTo>
                    <a:pt x="71" y="176"/>
                  </a:lnTo>
                  <a:lnTo>
                    <a:pt x="52" y="170"/>
                  </a:lnTo>
                  <a:lnTo>
                    <a:pt x="34" y="160"/>
                  </a:lnTo>
                  <a:lnTo>
                    <a:pt x="20" y="147"/>
                  </a:lnTo>
                  <a:lnTo>
                    <a:pt x="10" y="131"/>
                  </a:lnTo>
                  <a:lnTo>
                    <a:pt x="3" y="112"/>
                  </a:lnTo>
                  <a:lnTo>
                    <a:pt x="0" y="91"/>
                  </a:lnTo>
                  <a:lnTo>
                    <a:pt x="3" y="69"/>
                  </a:lnTo>
                  <a:lnTo>
                    <a:pt x="10" y="49"/>
                  </a:lnTo>
                  <a:lnTo>
                    <a:pt x="20" y="33"/>
                  </a:lnTo>
                  <a:lnTo>
                    <a:pt x="35" y="19"/>
                  </a:lnTo>
                  <a:lnTo>
                    <a:pt x="53" y="9"/>
                  </a:lnTo>
                  <a:lnTo>
                    <a:pt x="72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1766" y="3169"/>
              <a:ext cx="35" cy="54"/>
            </a:xfrm>
            <a:custGeom>
              <a:avLst/>
              <a:gdLst>
                <a:gd name="T0" fmla="*/ 0 w 177"/>
                <a:gd name="T1" fmla="*/ 0 h 270"/>
                <a:gd name="T2" fmla="*/ 59 w 177"/>
                <a:gd name="T3" fmla="*/ 0 h 270"/>
                <a:gd name="T4" fmla="*/ 59 w 177"/>
                <a:gd name="T5" fmla="*/ 124 h 270"/>
                <a:gd name="T6" fmla="*/ 60 w 177"/>
                <a:gd name="T7" fmla="*/ 124 h 270"/>
                <a:gd name="T8" fmla="*/ 70 w 177"/>
                <a:gd name="T9" fmla="*/ 112 h 270"/>
                <a:gd name="T10" fmla="*/ 84 w 177"/>
                <a:gd name="T11" fmla="*/ 104 h 270"/>
                <a:gd name="T12" fmla="*/ 97 w 177"/>
                <a:gd name="T13" fmla="*/ 99 h 270"/>
                <a:gd name="T14" fmla="*/ 113 w 177"/>
                <a:gd name="T15" fmla="*/ 97 h 270"/>
                <a:gd name="T16" fmla="*/ 130 w 177"/>
                <a:gd name="T17" fmla="*/ 99 h 270"/>
                <a:gd name="T18" fmla="*/ 144 w 177"/>
                <a:gd name="T19" fmla="*/ 104 h 270"/>
                <a:gd name="T20" fmla="*/ 156 w 177"/>
                <a:gd name="T21" fmla="*/ 112 h 270"/>
                <a:gd name="T22" fmla="*/ 164 w 177"/>
                <a:gd name="T23" fmla="*/ 122 h 270"/>
                <a:gd name="T24" fmla="*/ 172 w 177"/>
                <a:gd name="T25" fmla="*/ 135 h 270"/>
                <a:gd name="T26" fmla="*/ 176 w 177"/>
                <a:gd name="T27" fmla="*/ 150 h 270"/>
                <a:gd name="T28" fmla="*/ 177 w 177"/>
                <a:gd name="T29" fmla="*/ 167 h 270"/>
                <a:gd name="T30" fmla="*/ 177 w 177"/>
                <a:gd name="T31" fmla="*/ 270 h 270"/>
                <a:gd name="T32" fmla="*/ 117 w 177"/>
                <a:gd name="T33" fmla="*/ 270 h 270"/>
                <a:gd name="T34" fmla="*/ 117 w 177"/>
                <a:gd name="T35" fmla="*/ 184 h 270"/>
                <a:gd name="T36" fmla="*/ 117 w 177"/>
                <a:gd name="T37" fmla="*/ 174 h 270"/>
                <a:gd name="T38" fmla="*/ 115 w 177"/>
                <a:gd name="T39" fmla="*/ 165 h 270"/>
                <a:gd name="T40" fmla="*/ 113 w 177"/>
                <a:gd name="T41" fmla="*/ 157 h 270"/>
                <a:gd name="T42" fmla="*/ 108 w 177"/>
                <a:gd name="T43" fmla="*/ 150 h 270"/>
                <a:gd name="T44" fmla="*/ 101 w 177"/>
                <a:gd name="T45" fmla="*/ 146 h 270"/>
                <a:gd name="T46" fmla="*/ 91 w 177"/>
                <a:gd name="T47" fmla="*/ 144 h 270"/>
                <a:gd name="T48" fmla="*/ 80 w 177"/>
                <a:gd name="T49" fmla="*/ 146 h 270"/>
                <a:gd name="T50" fmla="*/ 71 w 177"/>
                <a:gd name="T51" fmla="*/ 150 h 270"/>
                <a:gd name="T52" fmla="*/ 66 w 177"/>
                <a:gd name="T53" fmla="*/ 157 h 270"/>
                <a:gd name="T54" fmla="*/ 62 w 177"/>
                <a:gd name="T55" fmla="*/ 165 h 270"/>
                <a:gd name="T56" fmla="*/ 60 w 177"/>
                <a:gd name="T57" fmla="*/ 174 h 270"/>
                <a:gd name="T58" fmla="*/ 59 w 177"/>
                <a:gd name="T59" fmla="*/ 184 h 270"/>
                <a:gd name="T60" fmla="*/ 59 w 177"/>
                <a:gd name="T61" fmla="*/ 270 h 270"/>
                <a:gd name="T62" fmla="*/ 0 w 177"/>
                <a:gd name="T63" fmla="*/ 270 h 270"/>
                <a:gd name="T64" fmla="*/ 0 w 177"/>
                <a:gd name="T6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270">
                  <a:moveTo>
                    <a:pt x="0" y="0"/>
                  </a:moveTo>
                  <a:lnTo>
                    <a:pt x="59" y="0"/>
                  </a:lnTo>
                  <a:lnTo>
                    <a:pt x="59" y="124"/>
                  </a:lnTo>
                  <a:lnTo>
                    <a:pt x="60" y="124"/>
                  </a:lnTo>
                  <a:lnTo>
                    <a:pt x="70" y="112"/>
                  </a:lnTo>
                  <a:lnTo>
                    <a:pt x="84" y="104"/>
                  </a:lnTo>
                  <a:lnTo>
                    <a:pt x="97" y="99"/>
                  </a:lnTo>
                  <a:lnTo>
                    <a:pt x="113" y="97"/>
                  </a:lnTo>
                  <a:lnTo>
                    <a:pt x="130" y="99"/>
                  </a:lnTo>
                  <a:lnTo>
                    <a:pt x="144" y="104"/>
                  </a:lnTo>
                  <a:lnTo>
                    <a:pt x="156" y="112"/>
                  </a:lnTo>
                  <a:lnTo>
                    <a:pt x="164" y="122"/>
                  </a:lnTo>
                  <a:lnTo>
                    <a:pt x="172" y="135"/>
                  </a:lnTo>
                  <a:lnTo>
                    <a:pt x="176" y="150"/>
                  </a:lnTo>
                  <a:lnTo>
                    <a:pt x="177" y="167"/>
                  </a:lnTo>
                  <a:lnTo>
                    <a:pt x="177" y="270"/>
                  </a:lnTo>
                  <a:lnTo>
                    <a:pt x="117" y="270"/>
                  </a:lnTo>
                  <a:lnTo>
                    <a:pt x="117" y="184"/>
                  </a:lnTo>
                  <a:lnTo>
                    <a:pt x="117" y="174"/>
                  </a:lnTo>
                  <a:lnTo>
                    <a:pt x="115" y="165"/>
                  </a:lnTo>
                  <a:lnTo>
                    <a:pt x="113" y="157"/>
                  </a:lnTo>
                  <a:lnTo>
                    <a:pt x="108" y="150"/>
                  </a:lnTo>
                  <a:lnTo>
                    <a:pt x="101" y="146"/>
                  </a:lnTo>
                  <a:lnTo>
                    <a:pt x="91" y="144"/>
                  </a:lnTo>
                  <a:lnTo>
                    <a:pt x="80" y="146"/>
                  </a:lnTo>
                  <a:lnTo>
                    <a:pt x="71" y="150"/>
                  </a:lnTo>
                  <a:lnTo>
                    <a:pt x="66" y="157"/>
                  </a:lnTo>
                  <a:lnTo>
                    <a:pt x="62" y="165"/>
                  </a:lnTo>
                  <a:lnTo>
                    <a:pt x="60" y="174"/>
                  </a:lnTo>
                  <a:lnTo>
                    <a:pt x="59" y="184"/>
                  </a:lnTo>
                  <a:lnTo>
                    <a:pt x="59" y="270"/>
                  </a:lnTo>
                  <a:lnTo>
                    <a:pt x="0" y="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1808" y="3189"/>
              <a:ext cx="35" cy="34"/>
            </a:xfrm>
            <a:custGeom>
              <a:avLst/>
              <a:gdLst>
                <a:gd name="T0" fmla="*/ 113 w 177"/>
                <a:gd name="T1" fmla="*/ 0 h 173"/>
                <a:gd name="T2" fmla="*/ 131 w 177"/>
                <a:gd name="T3" fmla="*/ 2 h 173"/>
                <a:gd name="T4" fmla="*/ 145 w 177"/>
                <a:gd name="T5" fmla="*/ 7 h 173"/>
                <a:gd name="T6" fmla="*/ 158 w 177"/>
                <a:gd name="T7" fmla="*/ 15 h 173"/>
                <a:gd name="T8" fmla="*/ 166 w 177"/>
                <a:gd name="T9" fmla="*/ 25 h 173"/>
                <a:gd name="T10" fmla="*/ 172 w 177"/>
                <a:gd name="T11" fmla="*/ 38 h 173"/>
                <a:gd name="T12" fmla="*/ 176 w 177"/>
                <a:gd name="T13" fmla="*/ 53 h 173"/>
                <a:gd name="T14" fmla="*/ 177 w 177"/>
                <a:gd name="T15" fmla="*/ 69 h 173"/>
                <a:gd name="T16" fmla="*/ 177 w 177"/>
                <a:gd name="T17" fmla="*/ 173 h 173"/>
                <a:gd name="T18" fmla="*/ 117 w 177"/>
                <a:gd name="T19" fmla="*/ 173 h 173"/>
                <a:gd name="T20" fmla="*/ 117 w 177"/>
                <a:gd name="T21" fmla="*/ 91 h 173"/>
                <a:gd name="T22" fmla="*/ 117 w 177"/>
                <a:gd name="T23" fmla="*/ 83 h 173"/>
                <a:gd name="T24" fmla="*/ 117 w 177"/>
                <a:gd name="T25" fmla="*/ 75 h 173"/>
                <a:gd name="T26" fmla="*/ 116 w 177"/>
                <a:gd name="T27" fmla="*/ 67 h 173"/>
                <a:gd name="T28" fmla="*/ 113 w 177"/>
                <a:gd name="T29" fmla="*/ 59 h 173"/>
                <a:gd name="T30" fmla="*/ 108 w 177"/>
                <a:gd name="T31" fmla="*/ 53 h 173"/>
                <a:gd name="T32" fmla="*/ 101 w 177"/>
                <a:gd name="T33" fmla="*/ 49 h 173"/>
                <a:gd name="T34" fmla="*/ 90 w 177"/>
                <a:gd name="T35" fmla="*/ 47 h 173"/>
                <a:gd name="T36" fmla="*/ 80 w 177"/>
                <a:gd name="T37" fmla="*/ 49 h 173"/>
                <a:gd name="T38" fmla="*/ 72 w 177"/>
                <a:gd name="T39" fmla="*/ 53 h 173"/>
                <a:gd name="T40" fmla="*/ 66 w 177"/>
                <a:gd name="T41" fmla="*/ 59 h 173"/>
                <a:gd name="T42" fmla="*/ 62 w 177"/>
                <a:gd name="T43" fmla="*/ 67 h 173"/>
                <a:gd name="T44" fmla="*/ 60 w 177"/>
                <a:gd name="T45" fmla="*/ 76 h 173"/>
                <a:gd name="T46" fmla="*/ 60 w 177"/>
                <a:gd name="T47" fmla="*/ 86 h 173"/>
                <a:gd name="T48" fmla="*/ 60 w 177"/>
                <a:gd name="T49" fmla="*/ 173 h 173"/>
                <a:gd name="T50" fmla="*/ 0 w 177"/>
                <a:gd name="T51" fmla="*/ 173 h 173"/>
                <a:gd name="T52" fmla="*/ 0 w 177"/>
                <a:gd name="T53" fmla="*/ 6 h 173"/>
                <a:gd name="T54" fmla="*/ 60 w 177"/>
                <a:gd name="T55" fmla="*/ 6 h 173"/>
                <a:gd name="T56" fmla="*/ 60 w 177"/>
                <a:gd name="T57" fmla="*/ 27 h 173"/>
                <a:gd name="T58" fmla="*/ 60 w 177"/>
                <a:gd name="T59" fmla="*/ 27 h 173"/>
                <a:gd name="T60" fmla="*/ 71 w 177"/>
                <a:gd name="T61" fmla="*/ 15 h 173"/>
                <a:gd name="T62" fmla="*/ 83 w 177"/>
                <a:gd name="T63" fmla="*/ 6 h 173"/>
                <a:gd name="T64" fmla="*/ 97 w 177"/>
                <a:gd name="T65" fmla="*/ 2 h 173"/>
                <a:gd name="T66" fmla="*/ 113 w 177"/>
                <a:gd name="T6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" h="173">
                  <a:moveTo>
                    <a:pt x="113" y="0"/>
                  </a:moveTo>
                  <a:lnTo>
                    <a:pt x="131" y="2"/>
                  </a:lnTo>
                  <a:lnTo>
                    <a:pt x="145" y="7"/>
                  </a:lnTo>
                  <a:lnTo>
                    <a:pt x="158" y="15"/>
                  </a:lnTo>
                  <a:lnTo>
                    <a:pt x="166" y="25"/>
                  </a:lnTo>
                  <a:lnTo>
                    <a:pt x="172" y="38"/>
                  </a:lnTo>
                  <a:lnTo>
                    <a:pt x="176" y="53"/>
                  </a:lnTo>
                  <a:lnTo>
                    <a:pt x="177" y="69"/>
                  </a:lnTo>
                  <a:lnTo>
                    <a:pt x="177" y="173"/>
                  </a:lnTo>
                  <a:lnTo>
                    <a:pt x="117" y="173"/>
                  </a:lnTo>
                  <a:lnTo>
                    <a:pt x="117" y="91"/>
                  </a:lnTo>
                  <a:lnTo>
                    <a:pt x="117" y="83"/>
                  </a:lnTo>
                  <a:lnTo>
                    <a:pt x="117" y="75"/>
                  </a:lnTo>
                  <a:lnTo>
                    <a:pt x="116" y="67"/>
                  </a:lnTo>
                  <a:lnTo>
                    <a:pt x="113" y="59"/>
                  </a:lnTo>
                  <a:lnTo>
                    <a:pt x="108" y="53"/>
                  </a:lnTo>
                  <a:lnTo>
                    <a:pt x="101" y="49"/>
                  </a:lnTo>
                  <a:lnTo>
                    <a:pt x="90" y="47"/>
                  </a:lnTo>
                  <a:lnTo>
                    <a:pt x="80" y="49"/>
                  </a:lnTo>
                  <a:lnTo>
                    <a:pt x="72" y="53"/>
                  </a:lnTo>
                  <a:lnTo>
                    <a:pt x="66" y="59"/>
                  </a:lnTo>
                  <a:lnTo>
                    <a:pt x="62" y="67"/>
                  </a:lnTo>
                  <a:lnTo>
                    <a:pt x="60" y="76"/>
                  </a:lnTo>
                  <a:lnTo>
                    <a:pt x="60" y="86"/>
                  </a:lnTo>
                  <a:lnTo>
                    <a:pt x="60" y="173"/>
                  </a:lnTo>
                  <a:lnTo>
                    <a:pt x="0" y="173"/>
                  </a:lnTo>
                  <a:lnTo>
                    <a:pt x="0" y="6"/>
                  </a:lnTo>
                  <a:lnTo>
                    <a:pt x="60" y="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71" y="15"/>
                  </a:lnTo>
                  <a:lnTo>
                    <a:pt x="83" y="6"/>
                  </a:lnTo>
                  <a:lnTo>
                    <a:pt x="97" y="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1849" y="3189"/>
              <a:ext cx="40" cy="35"/>
            </a:xfrm>
            <a:custGeom>
              <a:avLst/>
              <a:gdLst>
                <a:gd name="T0" fmla="*/ 101 w 202"/>
                <a:gd name="T1" fmla="*/ 51 h 178"/>
                <a:gd name="T2" fmla="*/ 88 w 202"/>
                <a:gd name="T3" fmla="*/ 53 h 178"/>
                <a:gd name="T4" fmla="*/ 77 w 202"/>
                <a:gd name="T5" fmla="*/ 59 h 178"/>
                <a:gd name="T6" fmla="*/ 70 w 202"/>
                <a:gd name="T7" fmla="*/ 67 h 178"/>
                <a:gd name="T8" fmla="*/ 65 w 202"/>
                <a:gd name="T9" fmla="*/ 77 h 178"/>
                <a:gd name="T10" fmla="*/ 63 w 202"/>
                <a:gd name="T11" fmla="*/ 89 h 178"/>
                <a:gd name="T12" fmla="*/ 65 w 202"/>
                <a:gd name="T13" fmla="*/ 102 h 178"/>
                <a:gd name="T14" fmla="*/ 70 w 202"/>
                <a:gd name="T15" fmla="*/ 112 h 178"/>
                <a:gd name="T16" fmla="*/ 77 w 202"/>
                <a:gd name="T17" fmla="*/ 120 h 178"/>
                <a:gd name="T18" fmla="*/ 88 w 202"/>
                <a:gd name="T19" fmla="*/ 125 h 178"/>
                <a:gd name="T20" fmla="*/ 101 w 202"/>
                <a:gd name="T21" fmla="*/ 127 h 178"/>
                <a:gd name="T22" fmla="*/ 114 w 202"/>
                <a:gd name="T23" fmla="*/ 125 h 178"/>
                <a:gd name="T24" fmla="*/ 125 w 202"/>
                <a:gd name="T25" fmla="*/ 120 h 178"/>
                <a:gd name="T26" fmla="*/ 133 w 202"/>
                <a:gd name="T27" fmla="*/ 112 h 178"/>
                <a:gd name="T28" fmla="*/ 138 w 202"/>
                <a:gd name="T29" fmla="*/ 102 h 178"/>
                <a:gd name="T30" fmla="*/ 140 w 202"/>
                <a:gd name="T31" fmla="*/ 89 h 178"/>
                <a:gd name="T32" fmla="*/ 138 w 202"/>
                <a:gd name="T33" fmla="*/ 77 h 178"/>
                <a:gd name="T34" fmla="*/ 133 w 202"/>
                <a:gd name="T35" fmla="*/ 67 h 178"/>
                <a:gd name="T36" fmla="*/ 125 w 202"/>
                <a:gd name="T37" fmla="*/ 59 h 178"/>
                <a:gd name="T38" fmla="*/ 114 w 202"/>
                <a:gd name="T39" fmla="*/ 53 h 178"/>
                <a:gd name="T40" fmla="*/ 101 w 202"/>
                <a:gd name="T41" fmla="*/ 51 h 178"/>
                <a:gd name="T42" fmla="*/ 101 w 202"/>
                <a:gd name="T43" fmla="*/ 0 h 178"/>
                <a:gd name="T44" fmla="*/ 121 w 202"/>
                <a:gd name="T45" fmla="*/ 2 h 178"/>
                <a:gd name="T46" fmla="*/ 140 w 202"/>
                <a:gd name="T47" fmla="*/ 6 h 178"/>
                <a:gd name="T48" fmla="*/ 157 w 202"/>
                <a:gd name="T49" fmla="*/ 14 h 178"/>
                <a:gd name="T50" fmla="*/ 172 w 202"/>
                <a:gd name="T51" fmla="*/ 24 h 178"/>
                <a:gd name="T52" fmla="*/ 184 w 202"/>
                <a:gd name="T53" fmla="*/ 36 h 178"/>
                <a:gd name="T54" fmla="*/ 194 w 202"/>
                <a:gd name="T55" fmla="*/ 51 h 178"/>
                <a:gd name="T56" fmla="*/ 200 w 202"/>
                <a:gd name="T57" fmla="*/ 69 h 178"/>
                <a:gd name="T58" fmla="*/ 202 w 202"/>
                <a:gd name="T59" fmla="*/ 89 h 178"/>
                <a:gd name="T60" fmla="*/ 200 w 202"/>
                <a:gd name="T61" fmla="*/ 110 h 178"/>
                <a:gd name="T62" fmla="*/ 194 w 202"/>
                <a:gd name="T63" fmla="*/ 127 h 178"/>
                <a:gd name="T64" fmla="*/ 184 w 202"/>
                <a:gd name="T65" fmla="*/ 143 h 178"/>
                <a:gd name="T66" fmla="*/ 172 w 202"/>
                <a:gd name="T67" fmla="*/ 155 h 178"/>
                <a:gd name="T68" fmla="*/ 157 w 202"/>
                <a:gd name="T69" fmla="*/ 165 h 178"/>
                <a:gd name="T70" fmla="*/ 140 w 202"/>
                <a:gd name="T71" fmla="*/ 172 h 178"/>
                <a:gd name="T72" fmla="*/ 121 w 202"/>
                <a:gd name="T73" fmla="*/ 177 h 178"/>
                <a:gd name="T74" fmla="*/ 101 w 202"/>
                <a:gd name="T75" fmla="*/ 178 h 178"/>
                <a:gd name="T76" fmla="*/ 82 w 202"/>
                <a:gd name="T77" fmla="*/ 177 h 178"/>
                <a:gd name="T78" fmla="*/ 63 w 202"/>
                <a:gd name="T79" fmla="*/ 172 h 178"/>
                <a:gd name="T80" fmla="*/ 46 w 202"/>
                <a:gd name="T81" fmla="*/ 165 h 178"/>
                <a:gd name="T82" fmla="*/ 30 w 202"/>
                <a:gd name="T83" fmla="*/ 155 h 178"/>
                <a:gd name="T84" fmla="*/ 18 w 202"/>
                <a:gd name="T85" fmla="*/ 143 h 178"/>
                <a:gd name="T86" fmla="*/ 9 w 202"/>
                <a:gd name="T87" fmla="*/ 128 h 178"/>
                <a:gd name="T88" fmla="*/ 3 w 202"/>
                <a:gd name="T89" fmla="*/ 110 h 178"/>
                <a:gd name="T90" fmla="*/ 0 w 202"/>
                <a:gd name="T91" fmla="*/ 89 h 178"/>
                <a:gd name="T92" fmla="*/ 3 w 202"/>
                <a:gd name="T93" fmla="*/ 69 h 178"/>
                <a:gd name="T94" fmla="*/ 9 w 202"/>
                <a:gd name="T95" fmla="*/ 51 h 178"/>
                <a:gd name="T96" fmla="*/ 18 w 202"/>
                <a:gd name="T97" fmla="*/ 36 h 178"/>
                <a:gd name="T98" fmla="*/ 30 w 202"/>
                <a:gd name="T99" fmla="*/ 24 h 178"/>
                <a:gd name="T100" fmla="*/ 46 w 202"/>
                <a:gd name="T101" fmla="*/ 14 h 178"/>
                <a:gd name="T102" fmla="*/ 63 w 202"/>
                <a:gd name="T103" fmla="*/ 6 h 178"/>
                <a:gd name="T104" fmla="*/ 82 w 202"/>
                <a:gd name="T105" fmla="*/ 2 h 178"/>
                <a:gd name="T106" fmla="*/ 101 w 202"/>
                <a:gd name="T10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2" h="178">
                  <a:moveTo>
                    <a:pt x="101" y="51"/>
                  </a:moveTo>
                  <a:lnTo>
                    <a:pt x="88" y="53"/>
                  </a:lnTo>
                  <a:lnTo>
                    <a:pt x="77" y="59"/>
                  </a:lnTo>
                  <a:lnTo>
                    <a:pt x="70" y="67"/>
                  </a:lnTo>
                  <a:lnTo>
                    <a:pt x="65" y="77"/>
                  </a:lnTo>
                  <a:lnTo>
                    <a:pt x="63" y="89"/>
                  </a:lnTo>
                  <a:lnTo>
                    <a:pt x="65" y="102"/>
                  </a:lnTo>
                  <a:lnTo>
                    <a:pt x="70" y="112"/>
                  </a:lnTo>
                  <a:lnTo>
                    <a:pt x="77" y="120"/>
                  </a:lnTo>
                  <a:lnTo>
                    <a:pt x="88" y="125"/>
                  </a:lnTo>
                  <a:lnTo>
                    <a:pt x="101" y="127"/>
                  </a:lnTo>
                  <a:lnTo>
                    <a:pt x="114" y="125"/>
                  </a:lnTo>
                  <a:lnTo>
                    <a:pt x="125" y="120"/>
                  </a:lnTo>
                  <a:lnTo>
                    <a:pt x="133" y="112"/>
                  </a:lnTo>
                  <a:lnTo>
                    <a:pt x="138" y="102"/>
                  </a:lnTo>
                  <a:lnTo>
                    <a:pt x="140" y="89"/>
                  </a:lnTo>
                  <a:lnTo>
                    <a:pt x="138" y="77"/>
                  </a:lnTo>
                  <a:lnTo>
                    <a:pt x="133" y="67"/>
                  </a:lnTo>
                  <a:lnTo>
                    <a:pt x="125" y="59"/>
                  </a:lnTo>
                  <a:lnTo>
                    <a:pt x="114" y="53"/>
                  </a:lnTo>
                  <a:lnTo>
                    <a:pt x="101" y="51"/>
                  </a:lnTo>
                  <a:close/>
                  <a:moveTo>
                    <a:pt x="101" y="0"/>
                  </a:moveTo>
                  <a:lnTo>
                    <a:pt x="121" y="2"/>
                  </a:lnTo>
                  <a:lnTo>
                    <a:pt x="140" y="6"/>
                  </a:lnTo>
                  <a:lnTo>
                    <a:pt x="157" y="14"/>
                  </a:lnTo>
                  <a:lnTo>
                    <a:pt x="172" y="24"/>
                  </a:lnTo>
                  <a:lnTo>
                    <a:pt x="184" y="36"/>
                  </a:lnTo>
                  <a:lnTo>
                    <a:pt x="194" y="51"/>
                  </a:lnTo>
                  <a:lnTo>
                    <a:pt x="200" y="69"/>
                  </a:lnTo>
                  <a:lnTo>
                    <a:pt x="202" y="89"/>
                  </a:lnTo>
                  <a:lnTo>
                    <a:pt x="200" y="110"/>
                  </a:lnTo>
                  <a:lnTo>
                    <a:pt x="194" y="127"/>
                  </a:lnTo>
                  <a:lnTo>
                    <a:pt x="184" y="143"/>
                  </a:lnTo>
                  <a:lnTo>
                    <a:pt x="172" y="155"/>
                  </a:lnTo>
                  <a:lnTo>
                    <a:pt x="157" y="165"/>
                  </a:lnTo>
                  <a:lnTo>
                    <a:pt x="140" y="172"/>
                  </a:lnTo>
                  <a:lnTo>
                    <a:pt x="121" y="177"/>
                  </a:lnTo>
                  <a:lnTo>
                    <a:pt x="101" y="178"/>
                  </a:lnTo>
                  <a:lnTo>
                    <a:pt x="82" y="177"/>
                  </a:lnTo>
                  <a:lnTo>
                    <a:pt x="63" y="172"/>
                  </a:lnTo>
                  <a:lnTo>
                    <a:pt x="46" y="165"/>
                  </a:lnTo>
                  <a:lnTo>
                    <a:pt x="30" y="155"/>
                  </a:lnTo>
                  <a:lnTo>
                    <a:pt x="18" y="143"/>
                  </a:lnTo>
                  <a:lnTo>
                    <a:pt x="9" y="128"/>
                  </a:lnTo>
                  <a:lnTo>
                    <a:pt x="3" y="110"/>
                  </a:lnTo>
                  <a:lnTo>
                    <a:pt x="0" y="89"/>
                  </a:lnTo>
                  <a:lnTo>
                    <a:pt x="3" y="69"/>
                  </a:lnTo>
                  <a:lnTo>
                    <a:pt x="9" y="51"/>
                  </a:lnTo>
                  <a:lnTo>
                    <a:pt x="18" y="36"/>
                  </a:lnTo>
                  <a:lnTo>
                    <a:pt x="30" y="24"/>
                  </a:lnTo>
                  <a:lnTo>
                    <a:pt x="46" y="14"/>
                  </a:lnTo>
                  <a:lnTo>
                    <a:pt x="63" y="6"/>
                  </a:lnTo>
                  <a:lnTo>
                    <a:pt x="82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 userDrawn="1"/>
          </p:nvSpPr>
          <p:spPr bwMode="auto">
            <a:xfrm>
              <a:off x="1895" y="3169"/>
              <a:ext cx="12" cy="54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1912" y="3189"/>
              <a:ext cx="41" cy="35"/>
            </a:xfrm>
            <a:custGeom>
              <a:avLst/>
              <a:gdLst>
                <a:gd name="T0" fmla="*/ 101 w 203"/>
                <a:gd name="T1" fmla="*/ 51 h 178"/>
                <a:gd name="T2" fmla="*/ 88 w 203"/>
                <a:gd name="T3" fmla="*/ 53 h 178"/>
                <a:gd name="T4" fmla="*/ 77 w 203"/>
                <a:gd name="T5" fmla="*/ 59 h 178"/>
                <a:gd name="T6" fmla="*/ 69 w 203"/>
                <a:gd name="T7" fmla="*/ 67 h 178"/>
                <a:gd name="T8" fmla="*/ 65 w 203"/>
                <a:gd name="T9" fmla="*/ 77 h 178"/>
                <a:gd name="T10" fmla="*/ 63 w 203"/>
                <a:gd name="T11" fmla="*/ 89 h 178"/>
                <a:gd name="T12" fmla="*/ 65 w 203"/>
                <a:gd name="T13" fmla="*/ 102 h 178"/>
                <a:gd name="T14" fmla="*/ 69 w 203"/>
                <a:gd name="T15" fmla="*/ 112 h 178"/>
                <a:gd name="T16" fmla="*/ 77 w 203"/>
                <a:gd name="T17" fmla="*/ 120 h 178"/>
                <a:gd name="T18" fmla="*/ 88 w 203"/>
                <a:gd name="T19" fmla="*/ 125 h 178"/>
                <a:gd name="T20" fmla="*/ 101 w 203"/>
                <a:gd name="T21" fmla="*/ 127 h 178"/>
                <a:gd name="T22" fmla="*/ 115 w 203"/>
                <a:gd name="T23" fmla="*/ 125 h 178"/>
                <a:gd name="T24" fmla="*/ 126 w 203"/>
                <a:gd name="T25" fmla="*/ 120 h 178"/>
                <a:gd name="T26" fmla="*/ 133 w 203"/>
                <a:gd name="T27" fmla="*/ 112 h 178"/>
                <a:gd name="T28" fmla="*/ 138 w 203"/>
                <a:gd name="T29" fmla="*/ 102 h 178"/>
                <a:gd name="T30" fmla="*/ 140 w 203"/>
                <a:gd name="T31" fmla="*/ 89 h 178"/>
                <a:gd name="T32" fmla="*/ 138 w 203"/>
                <a:gd name="T33" fmla="*/ 77 h 178"/>
                <a:gd name="T34" fmla="*/ 133 w 203"/>
                <a:gd name="T35" fmla="*/ 67 h 178"/>
                <a:gd name="T36" fmla="*/ 126 w 203"/>
                <a:gd name="T37" fmla="*/ 59 h 178"/>
                <a:gd name="T38" fmla="*/ 115 w 203"/>
                <a:gd name="T39" fmla="*/ 53 h 178"/>
                <a:gd name="T40" fmla="*/ 101 w 203"/>
                <a:gd name="T41" fmla="*/ 51 h 178"/>
                <a:gd name="T42" fmla="*/ 101 w 203"/>
                <a:gd name="T43" fmla="*/ 0 h 178"/>
                <a:gd name="T44" fmla="*/ 121 w 203"/>
                <a:gd name="T45" fmla="*/ 2 h 178"/>
                <a:gd name="T46" fmla="*/ 140 w 203"/>
                <a:gd name="T47" fmla="*/ 6 h 178"/>
                <a:gd name="T48" fmla="*/ 157 w 203"/>
                <a:gd name="T49" fmla="*/ 14 h 178"/>
                <a:gd name="T50" fmla="*/ 172 w 203"/>
                <a:gd name="T51" fmla="*/ 24 h 178"/>
                <a:gd name="T52" fmla="*/ 184 w 203"/>
                <a:gd name="T53" fmla="*/ 36 h 178"/>
                <a:gd name="T54" fmla="*/ 193 w 203"/>
                <a:gd name="T55" fmla="*/ 51 h 178"/>
                <a:gd name="T56" fmla="*/ 199 w 203"/>
                <a:gd name="T57" fmla="*/ 69 h 178"/>
                <a:gd name="T58" fmla="*/ 203 w 203"/>
                <a:gd name="T59" fmla="*/ 89 h 178"/>
                <a:gd name="T60" fmla="*/ 199 w 203"/>
                <a:gd name="T61" fmla="*/ 110 h 178"/>
                <a:gd name="T62" fmla="*/ 193 w 203"/>
                <a:gd name="T63" fmla="*/ 127 h 178"/>
                <a:gd name="T64" fmla="*/ 184 w 203"/>
                <a:gd name="T65" fmla="*/ 143 h 178"/>
                <a:gd name="T66" fmla="*/ 172 w 203"/>
                <a:gd name="T67" fmla="*/ 155 h 178"/>
                <a:gd name="T68" fmla="*/ 157 w 203"/>
                <a:gd name="T69" fmla="*/ 165 h 178"/>
                <a:gd name="T70" fmla="*/ 140 w 203"/>
                <a:gd name="T71" fmla="*/ 172 h 178"/>
                <a:gd name="T72" fmla="*/ 121 w 203"/>
                <a:gd name="T73" fmla="*/ 177 h 178"/>
                <a:gd name="T74" fmla="*/ 101 w 203"/>
                <a:gd name="T75" fmla="*/ 178 h 178"/>
                <a:gd name="T76" fmla="*/ 81 w 203"/>
                <a:gd name="T77" fmla="*/ 177 h 178"/>
                <a:gd name="T78" fmla="*/ 63 w 203"/>
                <a:gd name="T79" fmla="*/ 172 h 178"/>
                <a:gd name="T80" fmla="*/ 46 w 203"/>
                <a:gd name="T81" fmla="*/ 165 h 178"/>
                <a:gd name="T82" fmla="*/ 31 w 203"/>
                <a:gd name="T83" fmla="*/ 155 h 178"/>
                <a:gd name="T84" fmla="*/ 19 w 203"/>
                <a:gd name="T85" fmla="*/ 143 h 178"/>
                <a:gd name="T86" fmla="*/ 8 w 203"/>
                <a:gd name="T87" fmla="*/ 128 h 178"/>
                <a:gd name="T88" fmla="*/ 2 w 203"/>
                <a:gd name="T89" fmla="*/ 110 h 178"/>
                <a:gd name="T90" fmla="*/ 0 w 203"/>
                <a:gd name="T91" fmla="*/ 89 h 178"/>
                <a:gd name="T92" fmla="*/ 2 w 203"/>
                <a:gd name="T93" fmla="*/ 69 h 178"/>
                <a:gd name="T94" fmla="*/ 8 w 203"/>
                <a:gd name="T95" fmla="*/ 51 h 178"/>
                <a:gd name="T96" fmla="*/ 19 w 203"/>
                <a:gd name="T97" fmla="*/ 36 h 178"/>
                <a:gd name="T98" fmla="*/ 31 w 203"/>
                <a:gd name="T99" fmla="*/ 24 h 178"/>
                <a:gd name="T100" fmla="*/ 46 w 203"/>
                <a:gd name="T101" fmla="*/ 14 h 178"/>
                <a:gd name="T102" fmla="*/ 63 w 203"/>
                <a:gd name="T103" fmla="*/ 6 h 178"/>
                <a:gd name="T104" fmla="*/ 81 w 203"/>
                <a:gd name="T105" fmla="*/ 2 h 178"/>
                <a:gd name="T106" fmla="*/ 101 w 203"/>
                <a:gd name="T10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178">
                  <a:moveTo>
                    <a:pt x="101" y="51"/>
                  </a:moveTo>
                  <a:lnTo>
                    <a:pt x="88" y="53"/>
                  </a:lnTo>
                  <a:lnTo>
                    <a:pt x="77" y="59"/>
                  </a:lnTo>
                  <a:lnTo>
                    <a:pt x="69" y="67"/>
                  </a:lnTo>
                  <a:lnTo>
                    <a:pt x="65" y="77"/>
                  </a:lnTo>
                  <a:lnTo>
                    <a:pt x="63" y="89"/>
                  </a:lnTo>
                  <a:lnTo>
                    <a:pt x="65" y="102"/>
                  </a:lnTo>
                  <a:lnTo>
                    <a:pt x="69" y="112"/>
                  </a:lnTo>
                  <a:lnTo>
                    <a:pt x="77" y="120"/>
                  </a:lnTo>
                  <a:lnTo>
                    <a:pt x="88" y="125"/>
                  </a:lnTo>
                  <a:lnTo>
                    <a:pt x="101" y="127"/>
                  </a:lnTo>
                  <a:lnTo>
                    <a:pt x="115" y="125"/>
                  </a:lnTo>
                  <a:lnTo>
                    <a:pt x="126" y="120"/>
                  </a:lnTo>
                  <a:lnTo>
                    <a:pt x="133" y="112"/>
                  </a:lnTo>
                  <a:lnTo>
                    <a:pt x="138" y="102"/>
                  </a:lnTo>
                  <a:lnTo>
                    <a:pt x="140" y="89"/>
                  </a:lnTo>
                  <a:lnTo>
                    <a:pt x="138" y="77"/>
                  </a:lnTo>
                  <a:lnTo>
                    <a:pt x="133" y="67"/>
                  </a:lnTo>
                  <a:lnTo>
                    <a:pt x="126" y="59"/>
                  </a:lnTo>
                  <a:lnTo>
                    <a:pt x="115" y="53"/>
                  </a:lnTo>
                  <a:lnTo>
                    <a:pt x="101" y="51"/>
                  </a:lnTo>
                  <a:close/>
                  <a:moveTo>
                    <a:pt x="101" y="0"/>
                  </a:moveTo>
                  <a:lnTo>
                    <a:pt x="121" y="2"/>
                  </a:lnTo>
                  <a:lnTo>
                    <a:pt x="140" y="6"/>
                  </a:lnTo>
                  <a:lnTo>
                    <a:pt x="157" y="14"/>
                  </a:lnTo>
                  <a:lnTo>
                    <a:pt x="172" y="24"/>
                  </a:lnTo>
                  <a:lnTo>
                    <a:pt x="184" y="36"/>
                  </a:lnTo>
                  <a:lnTo>
                    <a:pt x="193" y="51"/>
                  </a:lnTo>
                  <a:lnTo>
                    <a:pt x="199" y="69"/>
                  </a:lnTo>
                  <a:lnTo>
                    <a:pt x="203" y="89"/>
                  </a:lnTo>
                  <a:lnTo>
                    <a:pt x="199" y="110"/>
                  </a:lnTo>
                  <a:lnTo>
                    <a:pt x="193" y="127"/>
                  </a:lnTo>
                  <a:lnTo>
                    <a:pt x="184" y="143"/>
                  </a:lnTo>
                  <a:lnTo>
                    <a:pt x="172" y="155"/>
                  </a:lnTo>
                  <a:lnTo>
                    <a:pt x="157" y="165"/>
                  </a:lnTo>
                  <a:lnTo>
                    <a:pt x="140" y="172"/>
                  </a:lnTo>
                  <a:lnTo>
                    <a:pt x="121" y="177"/>
                  </a:lnTo>
                  <a:lnTo>
                    <a:pt x="101" y="178"/>
                  </a:lnTo>
                  <a:lnTo>
                    <a:pt x="81" y="177"/>
                  </a:lnTo>
                  <a:lnTo>
                    <a:pt x="63" y="172"/>
                  </a:lnTo>
                  <a:lnTo>
                    <a:pt x="46" y="165"/>
                  </a:lnTo>
                  <a:lnTo>
                    <a:pt x="31" y="155"/>
                  </a:lnTo>
                  <a:lnTo>
                    <a:pt x="19" y="143"/>
                  </a:lnTo>
                  <a:lnTo>
                    <a:pt x="8" y="128"/>
                  </a:lnTo>
                  <a:lnTo>
                    <a:pt x="2" y="110"/>
                  </a:lnTo>
                  <a:lnTo>
                    <a:pt x="0" y="89"/>
                  </a:lnTo>
                  <a:lnTo>
                    <a:pt x="2" y="69"/>
                  </a:lnTo>
                  <a:lnTo>
                    <a:pt x="8" y="51"/>
                  </a:lnTo>
                  <a:lnTo>
                    <a:pt x="19" y="36"/>
                  </a:lnTo>
                  <a:lnTo>
                    <a:pt x="31" y="24"/>
                  </a:lnTo>
                  <a:lnTo>
                    <a:pt x="46" y="14"/>
                  </a:lnTo>
                  <a:lnTo>
                    <a:pt x="63" y="6"/>
                  </a:lnTo>
                  <a:lnTo>
                    <a:pt x="81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1957" y="3189"/>
              <a:ext cx="39" cy="51"/>
            </a:xfrm>
            <a:custGeom>
              <a:avLst/>
              <a:gdLst>
                <a:gd name="T0" fmla="*/ 87 w 195"/>
                <a:gd name="T1" fmla="*/ 52 h 256"/>
                <a:gd name="T2" fmla="*/ 67 w 195"/>
                <a:gd name="T3" fmla="*/ 66 h 256"/>
                <a:gd name="T4" fmla="*/ 61 w 195"/>
                <a:gd name="T5" fmla="*/ 88 h 256"/>
                <a:gd name="T6" fmla="*/ 67 w 195"/>
                <a:gd name="T7" fmla="*/ 111 h 256"/>
                <a:gd name="T8" fmla="*/ 87 w 195"/>
                <a:gd name="T9" fmla="*/ 124 h 256"/>
                <a:gd name="T10" fmla="*/ 113 w 195"/>
                <a:gd name="T11" fmla="*/ 124 h 256"/>
                <a:gd name="T12" fmla="*/ 131 w 195"/>
                <a:gd name="T13" fmla="*/ 111 h 256"/>
                <a:gd name="T14" fmla="*/ 137 w 195"/>
                <a:gd name="T15" fmla="*/ 88 h 256"/>
                <a:gd name="T16" fmla="*/ 131 w 195"/>
                <a:gd name="T17" fmla="*/ 66 h 256"/>
                <a:gd name="T18" fmla="*/ 113 w 195"/>
                <a:gd name="T19" fmla="*/ 52 h 256"/>
                <a:gd name="T20" fmla="*/ 86 w 195"/>
                <a:gd name="T21" fmla="*/ 0 h 256"/>
                <a:gd name="T22" fmla="*/ 113 w 195"/>
                <a:gd name="T23" fmla="*/ 6 h 256"/>
                <a:gd name="T24" fmla="*/ 135 w 195"/>
                <a:gd name="T25" fmla="*/ 23 h 256"/>
                <a:gd name="T26" fmla="*/ 136 w 195"/>
                <a:gd name="T27" fmla="*/ 6 h 256"/>
                <a:gd name="T28" fmla="*/ 195 w 195"/>
                <a:gd name="T29" fmla="*/ 157 h 256"/>
                <a:gd name="T30" fmla="*/ 189 w 195"/>
                <a:gd name="T31" fmla="*/ 202 h 256"/>
                <a:gd name="T32" fmla="*/ 170 w 195"/>
                <a:gd name="T33" fmla="*/ 233 h 256"/>
                <a:gd name="T34" fmla="*/ 139 w 195"/>
                <a:gd name="T35" fmla="*/ 251 h 256"/>
                <a:gd name="T36" fmla="*/ 98 w 195"/>
                <a:gd name="T37" fmla="*/ 256 h 256"/>
                <a:gd name="T38" fmla="*/ 67 w 195"/>
                <a:gd name="T39" fmla="*/ 252 h 256"/>
                <a:gd name="T40" fmla="*/ 38 w 195"/>
                <a:gd name="T41" fmla="*/ 241 h 256"/>
                <a:gd name="T42" fmla="*/ 15 w 195"/>
                <a:gd name="T43" fmla="*/ 221 h 256"/>
                <a:gd name="T44" fmla="*/ 3 w 195"/>
                <a:gd name="T45" fmla="*/ 192 h 256"/>
                <a:gd name="T46" fmla="*/ 72 w 195"/>
                <a:gd name="T47" fmla="*/ 196 h 256"/>
                <a:gd name="T48" fmla="*/ 77 w 195"/>
                <a:gd name="T49" fmla="*/ 202 h 256"/>
                <a:gd name="T50" fmla="*/ 89 w 195"/>
                <a:gd name="T51" fmla="*/ 208 h 256"/>
                <a:gd name="T52" fmla="*/ 112 w 195"/>
                <a:gd name="T53" fmla="*/ 208 h 256"/>
                <a:gd name="T54" fmla="*/ 128 w 195"/>
                <a:gd name="T55" fmla="*/ 195 h 256"/>
                <a:gd name="T56" fmla="*/ 135 w 195"/>
                <a:gd name="T57" fmla="*/ 174 h 256"/>
                <a:gd name="T58" fmla="*/ 136 w 195"/>
                <a:gd name="T59" fmla="*/ 153 h 256"/>
                <a:gd name="T60" fmla="*/ 112 w 195"/>
                <a:gd name="T61" fmla="*/ 170 h 256"/>
                <a:gd name="T62" fmla="*/ 83 w 195"/>
                <a:gd name="T63" fmla="*/ 176 h 256"/>
                <a:gd name="T64" fmla="*/ 45 w 195"/>
                <a:gd name="T65" fmla="*/ 167 h 256"/>
                <a:gd name="T66" fmla="*/ 17 w 195"/>
                <a:gd name="T67" fmla="*/ 145 h 256"/>
                <a:gd name="T68" fmla="*/ 2 w 195"/>
                <a:gd name="T69" fmla="*/ 111 h 256"/>
                <a:gd name="T70" fmla="*/ 2 w 195"/>
                <a:gd name="T71" fmla="*/ 70 h 256"/>
                <a:gd name="T72" fmla="*/ 18 w 195"/>
                <a:gd name="T73" fmla="*/ 35 h 256"/>
                <a:gd name="T74" fmla="*/ 46 w 195"/>
                <a:gd name="T75" fmla="*/ 10 h 256"/>
                <a:gd name="T76" fmla="*/ 86 w 195"/>
                <a:gd name="T7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56">
                  <a:moveTo>
                    <a:pt x="100" y="50"/>
                  </a:moveTo>
                  <a:lnTo>
                    <a:pt x="87" y="52"/>
                  </a:lnTo>
                  <a:lnTo>
                    <a:pt x="76" y="58"/>
                  </a:lnTo>
                  <a:lnTo>
                    <a:pt x="67" y="66"/>
                  </a:lnTo>
                  <a:lnTo>
                    <a:pt x="63" y="76"/>
                  </a:lnTo>
                  <a:lnTo>
                    <a:pt x="61" y="88"/>
                  </a:lnTo>
                  <a:lnTo>
                    <a:pt x="63" y="100"/>
                  </a:lnTo>
                  <a:lnTo>
                    <a:pt x="67" y="111"/>
                  </a:lnTo>
                  <a:lnTo>
                    <a:pt x="76" y="119"/>
                  </a:lnTo>
                  <a:lnTo>
                    <a:pt x="87" y="124"/>
                  </a:lnTo>
                  <a:lnTo>
                    <a:pt x="100" y="126"/>
                  </a:lnTo>
                  <a:lnTo>
                    <a:pt x="113" y="124"/>
                  </a:lnTo>
                  <a:lnTo>
                    <a:pt x="123" y="119"/>
                  </a:lnTo>
                  <a:lnTo>
                    <a:pt x="131" y="111"/>
                  </a:lnTo>
                  <a:lnTo>
                    <a:pt x="136" y="100"/>
                  </a:lnTo>
                  <a:lnTo>
                    <a:pt x="137" y="88"/>
                  </a:lnTo>
                  <a:lnTo>
                    <a:pt x="136" y="76"/>
                  </a:lnTo>
                  <a:lnTo>
                    <a:pt x="131" y="66"/>
                  </a:lnTo>
                  <a:lnTo>
                    <a:pt x="123" y="58"/>
                  </a:lnTo>
                  <a:lnTo>
                    <a:pt x="113" y="52"/>
                  </a:lnTo>
                  <a:lnTo>
                    <a:pt x="100" y="50"/>
                  </a:lnTo>
                  <a:close/>
                  <a:moveTo>
                    <a:pt x="86" y="0"/>
                  </a:moveTo>
                  <a:lnTo>
                    <a:pt x="100" y="2"/>
                  </a:lnTo>
                  <a:lnTo>
                    <a:pt x="113" y="6"/>
                  </a:lnTo>
                  <a:lnTo>
                    <a:pt x="125" y="13"/>
                  </a:lnTo>
                  <a:lnTo>
                    <a:pt x="135" y="23"/>
                  </a:lnTo>
                  <a:lnTo>
                    <a:pt x="136" y="23"/>
                  </a:lnTo>
                  <a:lnTo>
                    <a:pt x="136" y="6"/>
                  </a:lnTo>
                  <a:lnTo>
                    <a:pt x="195" y="6"/>
                  </a:lnTo>
                  <a:lnTo>
                    <a:pt x="195" y="157"/>
                  </a:lnTo>
                  <a:lnTo>
                    <a:pt x="194" y="181"/>
                  </a:lnTo>
                  <a:lnTo>
                    <a:pt x="189" y="202"/>
                  </a:lnTo>
                  <a:lnTo>
                    <a:pt x="181" y="220"/>
                  </a:lnTo>
                  <a:lnTo>
                    <a:pt x="170" y="233"/>
                  </a:lnTo>
                  <a:lnTo>
                    <a:pt x="156" y="244"/>
                  </a:lnTo>
                  <a:lnTo>
                    <a:pt x="139" y="251"/>
                  </a:lnTo>
                  <a:lnTo>
                    <a:pt x="120" y="255"/>
                  </a:lnTo>
                  <a:lnTo>
                    <a:pt x="98" y="256"/>
                  </a:lnTo>
                  <a:lnTo>
                    <a:pt x="84" y="255"/>
                  </a:lnTo>
                  <a:lnTo>
                    <a:pt x="67" y="252"/>
                  </a:lnTo>
                  <a:lnTo>
                    <a:pt x="52" y="248"/>
                  </a:lnTo>
                  <a:lnTo>
                    <a:pt x="38" y="241"/>
                  </a:lnTo>
                  <a:lnTo>
                    <a:pt x="25" y="232"/>
                  </a:lnTo>
                  <a:lnTo>
                    <a:pt x="15" y="221"/>
                  </a:lnTo>
                  <a:lnTo>
                    <a:pt x="7" y="208"/>
                  </a:lnTo>
                  <a:lnTo>
                    <a:pt x="3" y="192"/>
                  </a:lnTo>
                  <a:lnTo>
                    <a:pt x="70" y="192"/>
                  </a:lnTo>
                  <a:lnTo>
                    <a:pt x="72" y="196"/>
                  </a:lnTo>
                  <a:lnTo>
                    <a:pt x="74" y="200"/>
                  </a:lnTo>
                  <a:lnTo>
                    <a:pt x="77" y="202"/>
                  </a:lnTo>
                  <a:lnTo>
                    <a:pt x="81" y="206"/>
                  </a:lnTo>
                  <a:lnTo>
                    <a:pt x="89" y="208"/>
                  </a:lnTo>
                  <a:lnTo>
                    <a:pt x="98" y="209"/>
                  </a:lnTo>
                  <a:lnTo>
                    <a:pt x="112" y="208"/>
                  </a:lnTo>
                  <a:lnTo>
                    <a:pt x="122" y="202"/>
                  </a:lnTo>
                  <a:lnTo>
                    <a:pt x="128" y="195"/>
                  </a:lnTo>
                  <a:lnTo>
                    <a:pt x="133" y="185"/>
                  </a:lnTo>
                  <a:lnTo>
                    <a:pt x="135" y="174"/>
                  </a:lnTo>
                  <a:lnTo>
                    <a:pt x="136" y="161"/>
                  </a:lnTo>
                  <a:lnTo>
                    <a:pt x="136" y="153"/>
                  </a:lnTo>
                  <a:lnTo>
                    <a:pt x="124" y="163"/>
                  </a:lnTo>
                  <a:lnTo>
                    <a:pt x="112" y="170"/>
                  </a:lnTo>
                  <a:lnTo>
                    <a:pt x="98" y="174"/>
                  </a:lnTo>
                  <a:lnTo>
                    <a:pt x="83" y="176"/>
                  </a:lnTo>
                  <a:lnTo>
                    <a:pt x="62" y="174"/>
                  </a:lnTo>
                  <a:lnTo>
                    <a:pt x="45" y="167"/>
                  </a:lnTo>
                  <a:lnTo>
                    <a:pt x="30" y="158"/>
                  </a:lnTo>
                  <a:lnTo>
                    <a:pt x="17" y="145"/>
                  </a:lnTo>
                  <a:lnTo>
                    <a:pt x="8" y="129"/>
                  </a:lnTo>
                  <a:lnTo>
                    <a:pt x="2" y="111"/>
                  </a:lnTo>
                  <a:lnTo>
                    <a:pt x="0" y="90"/>
                  </a:lnTo>
                  <a:lnTo>
                    <a:pt x="2" y="70"/>
                  </a:lnTo>
                  <a:lnTo>
                    <a:pt x="8" y="51"/>
                  </a:lnTo>
                  <a:lnTo>
                    <a:pt x="18" y="35"/>
                  </a:lnTo>
                  <a:lnTo>
                    <a:pt x="31" y="21"/>
                  </a:lnTo>
                  <a:lnTo>
                    <a:pt x="46" y="10"/>
                  </a:lnTo>
                  <a:lnTo>
                    <a:pt x="65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1999" y="3190"/>
              <a:ext cx="45" cy="50"/>
            </a:xfrm>
            <a:custGeom>
              <a:avLst/>
              <a:gdLst>
                <a:gd name="T0" fmla="*/ 0 w 224"/>
                <a:gd name="T1" fmla="*/ 0 h 250"/>
                <a:gd name="T2" fmla="*/ 69 w 224"/>
                <a:gd name="T3" fmla="*/ 0 h 250"/>
                <a:gd name="T4" fmla="*/ 113 w 224"/>
                <a:gd name="T5" fmla="*/ 85 h 250"/>
                <a:gd name="T6" fmla="*/ 157 w 224"/>
                <a:gd name="T7" fmla="*/ 0 h 250"/>
                <a:gd name="T8" fmla="*/ 224 w 224"/>
                <a:gd name="T9" fmla="*/ 0 h 250"/>
                <a:gd name="T10" fmla="*/ 90 w 224"/>
                <a:gd name="T11" fmla="*/ 250 h 250"/>
                <a:gd name="T12" fmla="*/ 23 w 224"/>
                <a:gd name="T13" fmla="*/ 250 h 250"/>
                <a:gd name="T14" fmla="*/ 81 w 224"/>
                <a:gd name="T15" fmla="*/ 144 h 250"/>
                <a:gd name="T16" fmla="*/ 0 w 22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50">
                  <a:moveTo>
                    <a:pt x="0" y="0"/>
                  </a:moveTo>
                  <a:lnTo>
                    <a:pt x="69" y="0"/>
                  </a:lnTo>
                  <a:lnTo>
                    <a:pt x="113" y="85"/>
                  </a:lnTo>
                  <a:lnTo>
                    <a:pt x="157" y="0"/>
                  </a:lnTo>
                  <a:lnTo>
                    <a:pt x="224" y="0"/>
                  </a:lnTo>
                  <a:lnTo>
                    <a:pt x="90" y="250"/>
                  </a:lnTo>
                  <a:lnTo>
                    <a:pt x="23" y="250"/>
                  </a:lnTo>
                  <a:lnTo>
                    <a:pt x="81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 userDrawn="1"/>
          </p:nvSpPr>
          <p:spPr bwMode="auto">
            <a:xfrm>
              <a:off x="1409" y="2994"/>
              <a:ext cx="243" cy="208"/>
            </a:xfrm>
            <a:custGeom>
              <a:avLst/>
              <a:gdLst>
                <a:gd name="T0" fmla="*/ 601 w 1213"/>
                <a:gd name="T1" fmla="*/ 860 h 1043"/>
                <a:gd name="T2" fmla="*/ 829 w 1213"/>
                <a:gd name="T3" fmla="*/ 574 h 1043"/>
                <a:gd name="T4" fmla="*/ 668 w 1213"/>
                <a:gd name="T5" fmla="*/ 3 h 1043"/>
                <a:gd name="T6" fmla="*/ 842 w 1213"/>
                <a:gd name="T7" fmla="*/ 41 h 1043"/>
                <a:gd name="T8" fmla="*/ 991 w 1213"/>
                <a:gd name="T9" fmla="*/ 119 h 1043"/>
                <a:gd name="T10" fmla="*/ 1109 w 1213"/>
                <a:gd name="T11" fmla="*/ 230 h 1043"/>
                <a:gd name="T12" fmla="*/ 1185 w 1213"/>
                <a:gd name="T13" fmla="*/ 367 h 1043"/>
                <a:gd name="T14" fmla="*/ 1213 w 1213"/>
                <a:gd name="T15" fmla="*/ 521 h 1043"/>
                <a:gd name="T16" fmla="*/ 1213 w 1213"/>
                <a:gd name="T17" fmla="*/ 522 h 1043"/>
                <a:gd name="T18" fmla="*/ 1203 w 1213"/>
                <a:gd name="T19" fmla="*/ 613 h 1043"/>
                <a:gd name="T20" fmla="*/ 1156 w 1213"/>
                <a:gd name="T21" fmla="*/ 739 h 1043"/>
                <a:gd name="T22" fmla="*/ 934 w 1213"/>
                <a:gd name="T23" fmla="*/ 279 h 1043"/>
                <a:gd name="T24" fmla="*/ 886 w 1213"/>
                <a:gd name="T25" fmla="*/ 227 h 1043"/>
                <a:gd name="T26" fmla="*/ 831 w 1213"/>
                <a:gd name="T27" fmla="*/ 212 h 1043"/>
                <a:gd name="T28" fmla="*/ 775 w 1213"/>
                <a:gd name="T29" fmla="*/ 227 h 1043"/>
                <a:gd name="T30" fmla="*/ 727 w 1213"/>
                <a:gd name="T31" fmla="*/ 279 h 1043"/>
                <a:gd name="T32" fmla="*/ 694 w 1213"/>
                <a:gd name="T33" fmla="*/ 340 h 1043"/>
                <a:gd name="T34" fmla="*/ 680 w 1213"/>
                <a:gd name="T35" fmla="*/ 372 h 1043"/>
                <a:gd name="T36" fmla="*/ 659 w 1213"/>
                <a:gd name="T37" fmla="*/ 420 h 1043"/>
                <a:gd name="T38" fmla="*/ 641 w 1213"/>
                <a:gd name="T39" fmla="*/ 460 h 1043"/>
                <a:gd name="T40" fmla="*/ 783 w 1213"/>
                <a:gd name="T41" fmla="*/ 469 h 1043"/>
                <a:gd name="T42" fmla="*/ 838 w 1213"/>
                <a:gd name="T43" fmla="*/ 370 h 1043"/>
                <a:gd name="T44" fmla="*/ 860 w 1213"/>
                <a:gd name="T45" fmla="*/ 417 h 1043"/>
                <a:gd name="T46" fmla="*/ 895 w 1213"/>
                <a:gd name="T47" fmla="*/ 492 h 1043"/>
                <a:gd name="T48" fmla="*/ 938 w 1213"/>
                <a:gd name="T49" fmla="*/ 584 h 1043"/>
                <a:gd name="T50" fmla="*/ 982 w 1213"/>
                <a:gd name="T51" fmla="*/ 679 h 1043"/>
                <a:gd name="T52" fmla="*/ 1023 w 1213"/>
                <a:gd name="T53" fmla="*/ 765 h 1043"/>
                <a:gd name="T54" fmla="*/ 1054 w 1213"/>
                <a:gd name="T55" fmla="*/ 832 h 1043"/>
                <a:gd name="T56" fmla="*/ 1028 w 1213"/>
                <a:gd name="T57" fmla="*/ 896 h 1043"/>
                <a:gd name="T58" fmla="*/ 890 w 1213"/>
                <a:gd name="T59" fmla="*/ 983 h 1043"/>
                <a:gd name="T60" fmla="*/ 726 w 1213"/>
                <a:gd name="T61" fmla="*/ 1033 h 1043"/>
                <a:gd name="T62" fmla="*/ 545 w 1213"/>
                <a:gd name="T63" fmla="*/ 1040 h 1043"/>
                <a:gd name="T64" fmla="*/ 370 w 1213"/>
                <a:gd name="T65" fmla="*/ 1002 h 1043"/>
                <a:gd name="T66" fmla="*/ 220 w 1213"/>
                <a:gd name="T67" fmla="*/ 924 h 1043"/>
                <a:gd name="T68" fmla="*/ 104 w 1213"/>
                <a:gd name="T69" fmla="*/ 813 h 1043"/>
                <a:gd name="T70" fmla="*/ 27 w 1213"/>
                <a:gd name="T71" fmla="*/ 677 h 1043"/>
                <a:gd name="T72" fmla="*/ 0 w 1213"/>
                <a:gd name="T73" fmla="*/ 522 h 1043"/>
                <a:gd name="T74" fmla="*/ 0 w 1213"/>
                <a:gd name="T75" fmla="*/ 521 h 1043"/>
                <a:gd name="T76" fmla="*/ 12 w 1213"/>
                <a:gd name="T77" fmla="*/ 416 h 1043"/>
                <a:gd name="T78" fmla="*/ 74 w 1213"/>
                <a:gd name="T79" fmla="*/ 273 h 1043"/>
                <a:gd name="T80" fmla="*/ 178 w 1213"/>
                <a:gd name="T81" fmla="*/ 153 h 1043"/>
                <a:gd name="T82" fmla="*/ 317 w 1213"/>
                <a:gd name="T83" fmla="*/ 63 h 1043"/>
                <a:gd name="T84" fmla="*/ 484 w 1213"/>
                <a:gd name="T85" fmla="*/ 1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3" h="1043">
                  <a:moveTo>
                    <a:pt x="588" y="574"/>
                  </a:moveTo>
                  <a:lnTo>
                    <a:pt x="455" y="860"/>
                  </a:lnTo>
                  <a:lnTo>
                    <a:pt x="601" y="860"/>
                  </a:lnTo>
                  <a:lnTo>
                    <a:pt x="679" y="692"/>
                  </a:lnTo>
                  <a:lnTo>
                    <a:pt x="829" y="692"/>
                  </a:lnTo>
                  <a:lnTo>
                    <a:pt x="829" y="574"/>
                  </a:lnTo>
                  <a:lnTo>
                    <a:pt x="588" y="574"/>
                  </a:lnTo>
                  <a:close/>
                  <a:moveTo>
                    <a:pt x="606" y="0"/>
                  </a:moveTo>
                  <a:lnTo>
                    <a:pt x="668" y="3"/>
                  </a:lnTo>
                  <a:lnTo>
                    <a:pt x="729" y="11"/>
                  </a:lnTo>
                  <a:lnTo>
                    <a:pt x="786" y="23"/>
                  </a:lnTo>
                  <a:lnTo>
                    <a:pt x="842" y="41"/>
                  </a:lnTo>
                  <a:lnTo>
                    <a:pt x="895" y="63"/>
                  </a:lnTo>
                  <a:lnTo>
                    <a:pt x="945" y="89"/>
                  </a:lnTo>
                  <a:lnTo>
                    <a:pt x="991" y="119"/>
                  </a:lnTo>
                  <a:lnTo>
                    <a:pt x="1035" y="153"/>
                  </a:lnTo>
                  <a:lnTo>
                    <a:pt x="1074" y="190"/>
                  </a:lnTo>
                  <a:lnTo>
                    <a:pt x="1109" y="230"/>
                  </a:lnTo>
                  <a:lnTo>
                    <a:pt x="1139" y="273"/>
                  </a:lnTo>
                  <a:lnTo>
                    <a:pt x="1164" y="318"/>
                  </a:lnTo>
                  <a:lnTo>
                    <a:pt x="1185" y="367"/>
                  </a:lnTo>
                  <a:lnTo>
                    <a:pt x="1200" y="416"/>
                  </a:lnTo>
                  <a:lnTo>
                    <a:pt x="1210" y="469"/>
                  </a:lnTo>
                  <a:lnTo>
                    <a:pt x="1213" y="521"/>
                  </a:lnTo>
                  <a:lnTo>
                    <a:pt x="1213" y="521"/>
                  </a:lnTo>
                  <a:lnTo>
                    <a:pt x="1213" y="522"/>
                  </a:lnTo>
                  <a:lnTo>
                    <a:pt x="1213" y="522"/>
                  </a:lnTo>
                  <a:lnTo>
                    <a:pt x="1213" y="522"/>
                  </a:lnTo>
                  <a:lnTo>
                    <a:pt x="1210" y="568"/>
                  </a:lnTo>
                  <a:lnTo>
                    <a:pt x="1203" y="613"/>
                  </a:lnTo>
                  <a:lnTo>
                    <a:pt x="1192" y="656"/>
                  </a:lnTo>
                  <a:lnTo>
                    <a:pt x="1176" y="699"/>
                  </a:lnTo>
                  <a:lnTo>
                    <a:pt x="1156" y="739"/>
                  </a:lnTo>
                  <a:lnTo>
                    <a:pt x="966" y="337"/>
                  </a:lnTo>
                  <a:lnTo>
                    <a:pt x="950" y="305"/>
                  </a:lnTo>
                  <a:lnTo>
                    <a:pt x="934" y="279"/>
                  </a:lnTo>
                  <a:lnTo>
                    <a:pt x="919" y="257"/>
                  </a:lnTo>
                  <a:lnTo>
                    <a:pt x="902" y="239"/>
                  </a:lnTo>
                  <a:lnTo>
                    <a:pt x="886" y="227"/>
                  </a:lnTo>
                  <a:lnTo>
                    <a:pt x="869" y="219"/>
                  </a:lnTo>
                  <a:lnTo>
                    <a:pt x="851" y="214"/>
                  </a:lnTo>
                  <a:lnTo>
                    <a:pt x="831" y="212"/>
                  </a:lnTo>
                  <a:lnTo>
                    <a:pt x="811" y="214"/>
                  </a:lnTo>
                  <a:lnTo>
                    <a:pt x="792" y="219"/>
                  </a:lnTo>
                  <a:lnTo>
                    <a:pt x="775" y="227"/>
                  </a:lnTo>
                  <a:lnTo>
                    <a:pt x="759" y="239"/>
                  </a:lnTo>
                  <a:lnTo>
                    <a:pt x="743" y="257"/>
                  </a:lnTo>
                  <a:lnTo>
                    <a:pt x="727" y="279"/>
                  </a:lnTo>
                  <a:lnTo>
                    <a:pt x="711" y="305"/>
                  </a:lnTo>
                  <a:lnTo>
                    <a:pt x="695" y="337"/>
                  </a:lnTo>
                  <a:lnTo>
                    <a:pt x="694" y="340"/>
                  </a:lnTo>
                  <a:lnTo>
                    <a:pt x="690" y="347"/>
                  </a:lnTo>
                  <a:lnTo>
                    <a:pt x="686" y="359"/>
                  </a:lnTo>
                  <a:lnTo>
                    <a:pt x="680" y="372"/>
                  </a:lnTo>
                  <a:lnTo>
                    <a:pt x="673" y="387"/>
                  </a:lnTo>
                  <a:lnTo>
                    <a:pt x="666" y="403"/>
                  </a:lnTo>
                  <a:lnTo>
                    <a:pt x="659" y="420"/>
                  </a:lnTo>
                  <a:lnTo>
                    <a:pt x="652" y="435"/>
                  </a:lnTo>
                  <a:lnTo>
                    <a:pt x="646" y="448"/>
                  </a:lnTo>
                  <a:lnTo>
                    <a:pt x="641" y="460"/>
                  </a:lnTo>
                  <a:lnTo>
                    <a:pt x="638" y="467"/>
                  </a:lnTo>
                  <a:lnTo>
                    <a:pt x="637" y="469"/>
                  </a:lnTo>
                  <a:lnTo>
                    <a:pt x="783" y="469"/>
                  </a:lnTo>
                  <a:lnTo>
                    <a:pt x="833" y="360"/>
                  </a:lnTo>
                  <a:lnTo>
                    <a:pt x="835" y="363"/>
                  </a:lnTo>
                  <a:lnTo>
                    <a:pt x="838" y="370"/>
                  </a:lnTo>
                  <a:lnTo>
                    <a:pt x="844" y="382"/>
                  </a:lnTo>
                  <a:lnTo>
                    <a:pt x="851" y="398"/>
                  </a:lnTo>
                  <a:lnTo>
                    <a:pt x="860" y="417"/>
                  </a:lnTo>
                  <a:lnTo>
                    <a:pt x="870" y="439"/>
                  </a:lnTo>
                  <a:lnTo>
                    <a:pt x="882" y="465"/>
                  </a:lnTo>
                  <a:lnTo>
                    <a:pt x="895" y="492"/>
                  </a:lnTo>
                  <a:lnTo>
                    <a:pt x="909" y="521"/>
                  </a:lnTo>
                  <a:lnTo>
                    <a:pt x="924" y="552"/>
                  </a:lnTo>
                  <a:lnTo>
                    <a:pt x="938" y="584"/>
                  </a:lnTo>
                  <a:lnTo>
                    <a:pt x="953" y="615"/>
                  </a:lnTo>
                  <a:lnTo>
                    <a:pt x="968" y="647"/>
                  </a:lnTo>
                  <a:lnTo>
                    <a:pt x="982" y="679"/>
                  </a:lnTo>
                  <a:lnTo>
                    <a:pt x="996" y="709"/>
                  </a:lnTo>
                  <a:lnTo>
                    <a:pt x="1011" y="738"/>
                  </a:lnTo>
                  <a:lnTo>
                    <a:pt x="1023" y="765"/>
                  </a:lnTo>
                  <a:lnTo>
                    <a:pt x="1035" y="791"/>
                  </a:lnTo>
                  <a:lnTo>
                    <a:pt x="1045" y="813"/>
                  </a:lnTo>
                  <a:lnTo>
                    <a:pt x="1054" y="832"/>
                  </a:lnTo>
                  <a:lnTo>
                    <a:pt x="1062" y="848"/>
                  </a:lnTo>
                  <a:lnTo>
                    <a:pt x="1067" y="859"/>
                  </a:lnTo>
                  <a:lnTo>
                    <a:pt x="1028" y="896"/>
                  </a:lnTo>
                  <a:lnTo>
                    <a:pt x="985" y="928"/>
                  </a:lnTo>
                  <a:lnTo>
                    <a:pt x="939" y="957"/>
                  </a:lnTo>
                  <a:lnTo>
                    <a:pt x="890" y="983"/>
                  </a:lnTo>
                  <a:lnTo>
                    <a:pt x="838" y="1004"/>
                  </a:lnTo>
                  <a:lnTo>
                    <a:pt x="783" y="1020"/>
                  </a:lnTo>
                  <a:lnTo>
                    <a:pt x="726" y="1033"/>
                  </a:lnTo>
                  <a:lnTo>
                    <a:pt x="667" y="1040"/>
                  </a:lnTo>
                  <a:lnTo>
                    <a:pt x="606" y="1043"/>
                  </a:lnTo>
                  <a:lnTo>
                    <a:pt x="545" y="1040"/>
                  </a:lnTo>
                  <a:lnTo>
                    <a:pt x="484" y="1032"/>
                  </a:lnTo>
                  <a:lnTo>
                    <a:pt x="426" y="1020"/>
                  </a:lnTo>
                  <a:lnTo>
                    <a:pt x="370" y="1002"/>
                  </a:lnTo>
                  <a:lnTo>
                    <a:pt x="317" y="981"/>
                  </a:lnTo>
                  <a:lnTo>
                    <a:pt x="268" y="954"/>
                  </a:lnTo>
                  <a:lnTo>
                    <a:pt x="220" y="924"/>
                  </a:lnTo>
                  <a:lnTo>
                    <a:pt x="178" y="891"/>
                  </a:lnTo>
                  <a:lnTo>
                    <a:pt x="138" y="853"/>
                  </a:lnTo>
                  <a:lnTo>
                    <a:pt x="104" y="813"/>
                  </a:lnTo>
                  <a:lnTo>
                    <a:pt x="74" y="771"/>
                  </a:lnTo>
                  <a:lnTo>
                    <a:pt x="47" y="725"/>
                  </a:lnTo>
                  <a:lnTo>
                    <a:pt x="27" y="677"/>
                  </a:lnTo>
                  <a:lnTo>
                    <a:pt x="12" y="627"/>
                  </a:lnTo>
                  <a:lnTo>
                    <a:pt x="3" y="576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0" y="521"/>
                  </a:lnTo>
                  <a:lnTo>
                    <a:pt x="0" y="521"/>
                  </a:lnTo>
                  <a:lnTo>
                    <a:pt x="3" y="469"/>
                  </a:lnTo>
                  <a:lnTo>
                    <a:pt x="12" y="416"/>
                  </a:lnTo>
                  <a:lnTo>
                    <a:pt x="27" y="367"/>
                  </a:lnTo>
                  <a:lnTo>
                    <a:pt x="47" y="318"/>
                  </a:lnTo>
                  <a:lnTo>
                    <a:pt x="74" y="273"/>
                  </a:lnTo>
                  <a:lnTo>
                    <a:pt x="104" y="230"/>
                  </a:lnTo>
                  <a:lnTo>
                    <a:pt x="138" y="190"/>
                  </a:lnTo>
                  <a:lnTo>
                    <a:pt x="178" y="153"/>
                  </a:lnTo>
                  <a:lnTo>
                    <a:pt x="220" y="119"/>
                  </a:lnTo>
                  <a:lnTo>
                    <a:pt x="268" y="89"/>
                  </a:lnTo>
                  <a:lnTo>
                    <a:pt x="317" y="63"/>
                  </a:lnTo>
                  <a:lnTo>
                    <a:pt x="370" y="41"/>
                  </a:lnTo>
                  <a:lnTo>
                    <a:pt x="426" y="23"/>
                  </a:lnTo>
                  <a:lnTo>
                    <a:pt x="484" y="11"/>
                  </a:lnTo>
                  <a:lnTo>
                    <a:pt x="545" y="3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6" name="Freeform 21"/>
            <p:cNvSpPr>
              <a:spLocks noEditPoints="1"/>
            </p:cNvSpPr>
            <p:nvPr userDrawn="1"/>
          </p:nvSpPr>
          <p:spPr bwMode="auto">
            <a:xfrm>
              <a:off x="2045" y="3168"/>
              <a:ext cx="30" cy="31"/>
            </a:xfrm>
            <a:custGeom>
              <a:avLst/>
              <a:gdLst>
                <a:gd name="T0" fmla="*/ 64 w 153"/>
                <a:gd name="T1" fmla="*/ 69 h 151"/>
                <a:gd name="T2" fmla="*/ 82 w 153"/>
                <a:gd name="T3" fmla="*/ 69 h 151"/>
                <a:gd name="T4" fmla="*/ 91 w 153"/>
                <a:gd name="T5" fmla="*/ 66 h 151"/>
                <a:gd name="T6" fmla="*/ 95 w 153"/>
                <a:gd name="T7" fmla="*/ 61 h 151"/>
                <a:gd name="T8" fmla="*/ 95 w 153"/>
                <a:gd name="T9" fmla="*/ 52 h 151"/>
                <a:gd name="T10" fmla="*/ 91 w 153"/>
                <a:gd name="T11" fmla="*/ 46 h 151"/>
                <a:gd name="T12" fmla="*/ 85 w 153"/>
                <a:gd name="T13" fmla="*/ 44 h 151"/>
                <a:gd name="T14" fmla="*/ 75 w 153"/>
                <a:gd name="T15" fmla="*/ 43 h 151"/>
                <a:gd name="T16" fmla="*/ 46 w 153"/>
                <a:gd name="T17" fmla="*/ 31 h 151"/>
                <a:gd name="T18" fmla="*/ 94 w 153"/>
                <a:gd name="T19" fmla="*/ 33 h 151"/>
                <a:gd name="T20" fmla="*/ 113 w 153"/>
                <a:gd name="T21" fmla="*/ 44 h 151"/>
                <a:gd name="T22" fmla="*/ 115 w 153"/>
                <a:gd name="T23" fmla="*/ 60 h 151"/>
                <a:gd name="T24" fmla="*/ 110 w 153"/>
                <a:gd name="T25" fmla="*/ 70 h 151"/>
                <a:gd name="T26" fmla="*/ 101 w 153"/>
                <a:gd name="T27" fmla="*/ 76 h 151"/>
                <a:gd name="T28" fmla="*/ 115 w 153"/>
                <a:gd name="T29" fmla="*/ 117 h 151"/>
                <a:gd name="T30" fmla="*/ 77 w 153"/>
                <a:gd name="T31" fmla="*/ 81 h 151"/>
                <a:gd name="T32" fmla="*/ 64 w 153"/>
                <a:gd name="T33" fmla="*/ 117 h 151"/>
                <a:gd name="T34" fmla="*/ 46 w 153"/>
                <a:gd name="T35" fmla="*/ 31 h 151"/>
                <a:gd name="T36" fmla="*/ 64 w 153"/>
                <a:gd name="T37" fmla="*/ 12 h 151"/>
                <a:gd name="T38" fmla="*/ 42 w 153"/>
                <a:gd name="T39" fmla="*/ 22 h 151"/>
                <a:gd name="T40" fmla="*/ 24 w 153"/>
                <a:gd name="T41" fmla="*/ 40 h 151"/>
                <a:gd name="T42" fmla="*/ 14 w 153"/>
                <a:gd name="T43" fmla="*/ 63 h 151"/>
                <a:gd name="T44" fmla="*/ 14 w 153"/>
                <a:gd name="T45" fmla="*/ 88 h 151"/>
                <a:gd name="T46" fmla="*/ 23 w 153"/>
                <a:gd name="T47" fmla="*/ 111 h 151"/>
                <a:gd name="T48" fmla="*/ 41 w 153"/>
                <a:gd name="T49" fmla="*/ 129 h 151"/>
                <a:gd name="T50" fmla="*/ 64 w 153"/>
                <a:gd name="T51" fmla="*/ 139 h 151"/>
                <a:gd name="T52" fmla="*/ 89 w 153"/>
                <a:gd name="T53" fmla="*/ 139 h 151"/>
                <a:gd name="T54" fmla="*/ 113 w 153"/>
                <a:gd name="T55" fmla="*/ 129 h 151"/>
                <a:gd name="T56" fmla="*/ 131 w 153"/>
                <a:gd name="T57" fmla="*/ 112 h 151"/>
                <a:gd name="T58" fmla="*/ 140 w 153"/>
                <a:gd name="T59" fmla="*/ 88 h 151"/>
                <a:gd name="T60" fmla="*/ 140 w 153"/>
                <a:gd name="T61" fmla="*/ 63 h 151"/>
                <a:gd name="T62" fmla="*/ 131 w 153"/>
                <a:gd name="T63" fmla="*/ 40 h 151"/>
                <a:gd name="T64" fmla="*/ 113 w 153"/>
                <a:gd name="T65" fmla="*/ 22 h 151"/>
                <a:gd name="T66" fmla="*/ 89 w 153"/>
                <a:gd name="T67" fmla="*/ 12 h 151"/>
                <a:gd name="T68" fmla="*/ 77 w 153"/>
                <a:gd name="T69" fmla="*/ 0 h 151"/>
                <a:gd name="T70" fmla="*/ 106 w 153"/>
                <a:gd name="T71" fmla="*/ 6 h 151"/>
                <a:gd name="T72" fmla="*/ 132 w 153"/>
                <a:gd name="T73" fmla="*/ 22 h 151"/>
                <a:gd name="T74" fmla="*/ 148 w 153"/>
                <a:gd name="T75" fmla="*/ 46 h 151"/>
                <a:gd name="T76" fmla="*/ 153 w 153"/>
                <a:gd name="T77" fmla="*/ 75 h 151"/>
                <a:gd name="T78" fmla="*/ 147 w 153"/>
                <a:gd name="T79" fmla="*/ 105 h 151"/>
                <a:gd name="T80" fmla="*/ 131 w 153"/>
                <a:gd name="T81" fmla="*/ 129 h 151"/>
                <a:gd name="T82" fmla="*/ 105 w 153"/>
                <a:gd name="T83" fmla="*/ 146 h 151"/>
                <a:gd name="T84" fmla="*/ 77 w 153"/>
                <a:gd name="T85" fmla="*/ 151 h 151"/>
                <a:gd name="T86" fmla="*/ 48 w 153"/>
                <a:gd name="T87" fmla="*/ 146 h 151"/>
                <a:gd name="T88" fmla="*/ 23 w 153"/>
                <a:gd name="T89" fmla="*/ 129 h 151"/>
                <a:gd name="T90" fmla="*/ 6 w 153"/>
                <a:gd name="T91" fmla="*/ 104 h 151"/>
                <a:gd name="T92" fmla="*/ 0 w 153"/>
                <a:gd name="T93" fmla="*/ 75 h 151"/>
                <a:gd name="T94" fmla="*/ 6 w 153"/>
                <a:gd name="T95" fmla="*/ 46 h 151"/>
                <a:gd name="T96" fmla="*/ 24 w 153"/>
                <a:gd name="T97" fmla="*/ 21 h 151"/>
                <a:gd name="T98" fmla="*/ 48 w 153"/>
                <a:gd name="T99" fmla="*/ 5 h 151"/>
                <a:gd name="T100" fmla="*/ 77 w 153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3" h="151">
                  <a:moveTo>
                    <a:pt x="64" y="43"/>
                  </a:moveTo>
                  <a:lnTo>
                    <a:pt x="64" y="69"/>
                  </a:lnTo>
                  <a:lnTo>
                    <a:pt x="76" y="69"/>
                  </a:lnTo>
                  <a:lnTo>
                    <a:pt x="82" y="69"/>
                  </a:lnTo>
                  <a:lnTo>
                    <a:pt x="87" y="68"/>
                  </a:lnTo>
                  <a:lnTo>
                    <a:pt x="91" y="66"/>
                  </a:lnTo>
                  <a:lnTo>
                    <a:pt x="94" y="64"/>
                  </a:lnTo>
                  <a:lnTo>
                    <a:pt x="95" y="61"/>
                  </a:lnTo>
                  <a:lnTo>
                    <a:pt x="96" y="56"/>
                  </a:lnTo>
                  <a:lnTo>
                    <a:pt x="95" y="52"/>
                  </a:lnTo>
                  <a:lnTo>
                    <a:pt x="94" y="49"/>
                  </a:lnTo>
                  <a:lnTo>
                    <a:pt x="91" y="46"/>
                  </a:lnTo>
                  <a:lnTo>
                    <a:pt x="88" y="45"/>
                  </a:lnTo>
                  <a:lnTo>
                    <a:pt x="85" y="44"/>
                  </a:lnTo>
                  <a:lnTo>
                    <a:pt x="80" y="43"/>
                  </a:lnTo>
                  <a:lnTo>
                    <a:pt x="75" y="43"/>
                  </a:lnTo>
                  <a:lnTo>
                    <a:pt x="64" y="43"/>
                  </a:lnTo>
                  <a:close/>
                  <a:moveTo>
                    <a:pt x="46" y="31"/>
                  </a:moveTo>
                  <a:lnTo>
                    <a:pt x="79" y="31"/>
                  </a:lnTo>
                  <a:lnTo>
                    <a:pt x="94" y="33"/>
                  </a:lnTo>
                  <a:lnTo>
                    <a:pt x="105" y="37"/>
                  </a:lnTo>
                  <a:lnTo>
                    <a:pt x="113" y="44"/>
                  </a:lnTo>
                  <a:lnTo>
                    <a:pt x="115" y="54"/>
                  </a:lnTo>
                  <a:lnTo>
                    <a:pt x="115" y="60"/>
                  </a:lnTo>
                  <a:lnTo>
                    <a:pt x="113" y="65"/>
                  </a:lnTo>
                  <a:lnTo>
                    <a:pt x="110" y="70"/>
                  </a:lnTo>
                  <a:lnTo>
                    <a:pt x="106" y="73"/>
                  </a:lnTo>
                  <a:lnTo>
                    <a:pt x="101" y="76"/>
                  </a:lnTo>
                  <a:lnTo>
                    <a:pt x="96" y="78"/>
                  </a:lnTo>
                  <a:lnTo>
                    <a:pt x="115" y="117"/>
                  </a:lnTo>
                  <a:lnTo>
                    <a:pt x="94" y="117"/>
                  </a:lnTo>
                  <a:lnTo>
                    <a:pt x="77" y="81"/>
                  </a:lnTo>
                  <a:lnTo>
                    <a:pt x="64" y="81"/>
                  </a:lnTo>
                  <a:lnTo>
                    <a:pt x="64" y="117"/>
                  </a:lnTo>
                  <a:lnTo>
                    <a:pt x="46" y="117"/>
                  </a:lnTo>
                  <a:lnTo>
                    <a:pt x="46" y="31"/>
                  </a:lnTo>
                  <a:close/>
                  <a:moveTo>
                    <a:pt x="77" y="11"/>
                  </a:moveTo>
                  <a:lnTo>
                    <a:pt x="64" y="12"/>
                  </a:lnTo>
                  <a:lnTo>
                    <a:pt x="52" y="16"/>
                  </a:lnTo>
                  <a:lnTo>
                    <a:pt x="42" y="22"/>
                  </a:lnTo>
                  <a:lnTo>
                    <a:pt x="32" y="29"/>
                  </a:lnTo>
                  <a:lnTo>
                    <a:pt x="24" y="40"/>
                  </a:lnTo>
                  <a:lnTo>
                    <a:pt x="18" y="51"/>
                  </a:lnTo>
                  <a:lnTo>
                    <a:pt x="14" y="63"/>
                  </a:lnTo>
                  <a:lnTo>
                    <a:pt x="12" y="75"/>
                  </a:lnTo>
                  <a:lnTo>
                    <a:pt x="14" y="88"/>
                  </a:lnTo>
                  <a:lnTo>
                    <a:pt x="18" y="99"/>
                  </a:lnTo>
                  <a:lnTo>
                    <a:pt x="23" y="111"/>
                  </a:lnTo>
                  <a:lnTo>
                    <a:pt x="31" y="121"/>
                  </a:lnTo>
                  <a:lnTo>
                    <a:pt x="41" y="129"/>
                  </a:lnTo>
                  <a:lnTo>
                    <a:pt x="52" y="135"/>
                  </a:lnTo>
                  <a:lnTo>
                    <a:pt x="64" y="139"/>
                  </a:lnTo>
                  <a:lnTo>
                    <a:pt x="76" y="140"/>
                  </a:lnTo>
                  <a:lnTo>
                    <a:pt x="89" y="139"/>
                  </a:lnTo>
                  <a:lnTo>
                    <a:pt x="101" y="135"/>
                  </a:lnTo>
                  <a:lnTo>
                    <a:pt x="113" y="129"/>
                  </a:lnTo>
                  <a:lnTo>
                    <a:pt x="123" y="121"/>
                  </a:lnTo>
                  <a:lnTo>
                    <a:pt x="131" y="112"/>
                  </a:lnTo>
                  <a:lnTo>
                    <a:pt x="137" y="101"/>
                  </a:lnTo>
                  <a:lnTo>
                    <a:pt x="140" y="88"/>
                  </a:lnTo>
                  <a:lnTo>
                    <a:pt x="142" y="76"/>
                  </a:lnTo>
                  <a:lnTo>
                    <a:pt x="140" y="63"/>
                  </a:lnTo>
                  <a:lnTo>
                    <a:pt x="137" y="51"/>
                  </a:lnTo>
                  <a:lnTo>
                    <a:pt x="131" y="40"/>
                  </a:lnTo>
                  <a:lnTo>
                    <a:pt x="123" y="30"/>
                  </a:lnTo>
                  <a:lnTo>
                    <a:pt x="113" y="22"/>
                  </a:lnTo>
                  <a:lnTo>
                    <a:pt x="101" y="16"/>
                  </a:lnTo>
                  <a:lnTo>
                    <a:pt x="89" y="12"/>
                  </a:lnTo>
                  <a:lnTo>
                    <a:pt x="77" y="11"/>
                  </a:lnTo>
                  <a:close/>
                  <a:moveTo>
                    <a:pt x="77" y="0"/>
                  </a:moveTo>
                  <a:lnTo>
                    <a:pt x="92" y="1"/>
                  </a:lnTo>
                  <a:lnTo>
                    <a:pt x="106" y="6"/>
                  </a:lnTo>
                  <a:lnTo>
                    <a:pt x="120" y="13"/>
                  </a:lnTo>
                  <a:lnTo>
                    <a:pt x="132" y="22"/>
                  </a:lnTo>
                  <a:lnTo>
                    <a:pt x="141" y="34"/>
                  </a:lnTo>
                  <a:lnTo>
                    <a:pt x="148" y="46"/>
                  </a:lnTo>
                  <a:lnTo>
                    <a:pt x="152" y="60"/>
                  </a:lnTo>
                  <a:lnTo>
                    <a:pt x="153" y="75"/>
                  </a:lnTo>
                  <a:lnTo>
                    <a:pt x="152" y="90"/>
                  </a:lnTo>
                  <a:lnTo>
                    <a:pt x="147" y="105"/>
                  </a:lnTo>
                  <a:lnTo>
                    <a:pt x="140" y="118"/>
                  </a:lnTo>
                  <a:lnTo>
                    <a:pt x="131" y="129"/>
                  </a:lnTo>
                  <a:lnTo>
                    <a:pt x="119" y="139"/>
                  </a:lnTo>
                  <a:lnTo>
                    <a:pt x="105" y="146"/>
                  </a:lnTo>
                  <a:lnTo>
                    <a:pt x="91" y="150"/>
                  </a:lnTo>
                  <a:lnTo>
                    <a:pt x="77" y="151"/>
                  </a:lnTo>
                  <a:lnTo>
                    <a:pt x="62" y="150"/>
                  </a:lnTo>
                  <a:lnTo>
                    <a:pt x="48" y="146"/>
                  </a:lnTo>
                  <a:lnTo>
                    <a:pt x="35" y="138"/>
                  </a:lnTo>
                  <a:lnTo>
                    <a:pt x="23" y="129"/>
                  </a:lnTo>
                  <a:lnTo>
                    <a:pt x="14" y="117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3"/>
                  </a:lnTo>
                  <a:lnTo>
                    <a:pt x="24" y="21"/>
                  </a:lnTo>
                  <a:lnTo>
                    <a:pt x="35" y="12"/>
                  </a:lnTo>
                  <a:lnTo>
                    <a:pt x="48" y="5"/>
                  </a:lnTo>
                  <a:lnTo>
                    <a:pt x="62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9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Slide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144000" cy="46300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6325" y="1807486"/>
            <a:ext cx="9144000" cy="12090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410800" y="1439673"/>
            <a:ext cx="8301200" cy="110251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410800" y="2483229"/>
            <a:ext cx="8301200" cy="5492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4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Line Title Slide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144000" cy="46300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1494410"/>
            <a:ext cx="9144000" cy="17523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alpha val="71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10800" y="1315616"/>
            <a:ext cx="8308400" cy="147767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0800" y="2734331"/>
            <a:ext cx="8308400" cy="48473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31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5486" y="1213362"/>
            <a:ext cx="8145462" cy="3218053"/>
          </a:xfrm>
        </p:spPr>
        <p:txBody>
          <a:bodyPr/>
          <a:lstStyle>
            <a:lvl1pPr marL="228600" indent="-228600">
              <a:buSzPct val="90000"/>
              <a:defRPr>
                <a:solidFill>
                  <a:schemeClr val="tx1"/>
                </a:solidFill>
              </a:defRPr>
            </a:lvl1pPr>
            <a:lvl2pPr marL="548640" indent="-274320">
              <a:defRPr/>
            </a:lvl2pPr>
            <a:lvl3pPr>
              <a:buSzPct val="90000"/>
              <a:defRPr/>
            </a:lvl3pPr>
            <a:lvl4pPr marL="1084263" indent="-228600">
              <a:defRPr/>
            </a:lvl4pPr>
            <a:lvl5pPr marL="1316038" indent="-2317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4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474" y="1519275"/>
            <a:ext cx="8229600" cy="3013473"/>
          </a:xfrm>
        </p:spPr>
        <p:txBody>
          <a:bodyPr>
            <a:normAutofit/>
          </a:bodyPr>
          <a:lstStyle>
            <a:lvl1pPr marL="228600" indent="-22860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  <a:lvl2pPr marL="548640" indent="-27432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 sz="1800">
                <a:solidFill>
                  <a:schemeClr val="tx1"/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2pPr>
            <a:lvl3pPr marL="804672" indent="-22860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3pPr>
            <a:lvl4pPr indent="-22860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4pPr>
            <a:lvl5pPr indent="-228600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23618" y="191022"/>
            <a:ext cx="8229600" cy="857250"/>
          </a:xfrm>
        </p:spPr>
        <p:txBody>
          <a:bodyPr>
            <a:normAutofit/>
          </a:bodyPr>
          <a:lstStyle>
            <a:lvl1pPr algn="l">
              <a:defRPr sz="3000" b="0" spc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3618" y="993308"/>
            <a:ext cx="8229600" cy="49766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-13664" y="178292"/>
            <a:ext cx="9169356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77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 Content Lef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5486" y="1226062"/>
            <a:ext cx="4214114" cy="3218053"/>
          </a:xfrm>
        </p:spPr>
        <p:txBody>
          <a:bodyPr/>
          <a:lstStyle>
            <a:lvl1pPr marL="228600" indent="-228600">
              <a:buSzPct val="90000"/>
              <a:defRPr/>
            </a:lvl1pPr>
            <a:lvl2pPr marL="548640" indent="-274320">
              <a:defRPr/>
            </a:lvl2pPr>
            <a:lvl3pPr>
              <a:buSzPct val="90000"/>
              <a:defRPr/>
            </a:lvl3pPr>
            <a:lvl4pPr marL="1084263" indent="-228600">
              <a:defRPr/>
            </a:lvl4pPr>
            <a:lvl5pPr marL="1316038" indent="-2317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4910400" y="1314968"/>
            <a:ext cx="3741896" cy="3218053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82616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336" userDrawn="1">
          <p15:clr>
            <a:srgbClr val="FBAE40"/>
          </p15:clr>
        </p15:guide>
        <p15:guide id="3" orient="horz" pos="82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 Content Righ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03962" y="1226062"/>
            <a:ext cx="4214114" cy="3218053"/>
          </a:xfrm>
        </p:spPr>
        <p:txBody>
          <a:bodyPr/>
          <a:lstStyle>
            <a:lvl1pPr marL="228600" indent="-228600">
              <a:buSzPct val="90000"/>
              <a:defRPr/>
            </a:lvl1pPr>
            <a:lvl2pPr marL="548640" indent="-274320">
              <a:defRPr/>
            </a:lvl2pPr>
            <a:lvl3pPr>
              <a:buSzPct val="90000"/>
              <a:defRPr/>
            </a:lvl3pPr>
            <a:lvl4pPr marL="1084263" indent="-228600">
              <a:defRPr/>
            </a:lvl4pPr>
            <a:lvl5pPr marL="1316038" indent="-23177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548911" y="1314968"/>
            <a:ext cx="3741896" cy="3218053"/>
          </a:xfrm>
          <a:solidFill>
            <a:schemeClr val="bg1">
              <a:lumMod val="95000"/>
            </a:schemeClr>
          </a:solidFill>
          <a:ln w="1905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7424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82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" Target="../slides/slid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4761" y="4806897"/>
            <a:ext cx="1406963" cy="347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7284" y="4827616"/>
            <a:ext cx="782780" cy="291048"/>
            <a:chOff x="1409" y="2992"/>
            <a:chExt cx="667" cy="248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409" y="2992"/>
              <a:ext cx="66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 userDrawn="1"/>
          </p:nvSpPr>
          <p:spPr bwMode="auto">
            <a:xfrm>
              <a:off x="1409" y="2992"/>
              <a:ext cx="667" cy="248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1662" y="3084"/>
              <a:ext cx="128" cy="78"/>
            </a:xfrm>
            <a:custGeom>
              <a:avLst/>
              <a:gdLst>
                <a:gd name="T0" fmla="*/ 282 w 642"/>
                <a:gd name="T1" fmla="*/ 2 h 389"/>
                <a:gd name="T2" fmla="*/ 330 w 642"/>
                <a:gd name="T3" fmla="*/ 18 h 389"/>
                <a:gd name="T4" fmla="*/ 369 w 642"/>
                <a:gd name="T5" fmla="*/ 50 h 389"/>
                <a:gd name="T6" fmla="*/ 399 w 642"/>
                <a:gd name="T7" fmla="*/ 51 h 389"/>
                <a:gd name="T8" fmla="*/ 439 w 642"/>
                <a:gd name="T9" fmla="*/ 19 h 389"/>
                <a:gd name="T10" fmla="*/ 487 w 642"/>
                <a:gd name="T11" fmla="*/ 2 h 389"/>
                <a:gd name="T12" fmla="*/ 540 w 642"/>
                <a:gd name="T13" fmla="*/ 2 h 389"/>
                <a:gd name="T14" fmla="*/ 583 w 642"/>
                <a:gd name="T15" fmla="*/ 17 h 389"/>
                <a:gd name="T16" fmla="*/ 613 w 642"/>
                <a:gd name="T17" fmla="*/ 42 h 389"/>
                <a:gd name="T18" fmla="*/ 632 w 642"/>
                <a:gd name="T19" fmla="*/ 79 h 389"/>
                <a:gd name="T20" fmla="*/ 641 w 642"/>
                <a:gd name="T21" fmla="*/ 124 h 389"/>
                <a:gd name="T22" fmla="*/ 642 w 642"/>
                <a:gd name="T23" fmla="*/ 389 h 389"/>
                <a:gd name="T24" fmla="*/ 508 w 642"/>
                <a:gd name="T25" fmla="*/ 209 h 389"/>
                <a:gd name="T26" fmla="*/ 508 w 642"/>
                <a:gd name="T27" fmla="*/ 184 h 389"/>
                <a:gd name="T28" fmla="*/ 505 w 642"/>
                <a:gd name="T29" fmla="*/ 157 h 389"/>
                <a:gd name="T30" fmla="*/ 496 w 642"/>
                <a:gd name="T31" fmla="*/ 132 h 389"/>
                <a:gd name="T32" fmla="*/ 480 w 642"/>
                <a:gd name="T33" fmla="*/ 114 h 389"/>
                <a:gd name="T34" fmla="*/ 452 w 642"/>
                <a:gd name="T35" fmla="*/ 106 h 389"/>
                <a:gd name="T36" fmla="*/ 422 w 642"/>
                <a:gd name="T37" fmla="*/ 114 h 389"/>
                <a:gd name="T38" fmla="*/ 403 w 642"/>
                <a:gd name="T39" fmla="*/ 130 h 389"/>
                <a:gd name="T40" fmla="*/ 392 w 642"/>
                <a:gd name="T41" fmla="*/ 154 h 389"/>
                <a:gd name="T42" fmla="*/ 388 w 642"/>
                <a:gd name="T43" fmla="*/ 181 h 389"/>
                <a:gd name="T44" fmla="*/ 388 w 642"/>
                <a:gd name="T45" fmla="*/ 208 h 389"/>
                <a:gd name="T46" fmla="*/ 254 w 642"/>
                <a:gd name="T47" fmla="*/ 389 h 389"/>
                <a:gd name="T48" fmla="*/ 254 w 642"/>
                <a:gd name="T49" fmla="*/ 195 h 389"/>
                <a:gd name="T50" fmla="*/ 252 w 642"/>
                <a:gd name="T51" fmla="*/ 167 h 389"/>
                <a:gd name="T52" fmla="*/ 247 w 642"/>
                <a:gd name="T53" fmla="*/ 140 h 389"/>
                <a:gd name="T54" fmla="*/ 234 w 642"/>
                <a:gd name="T55" fmla="*/ 118 h 389"/>
                <a:gd name="T56" fmla="*/ 210 w 642"/>
                <a:gd name="T57" fmla="*/ 104 h 389"/>
                <a:gd name="T58" fmla="*/ 178 w 642"/>
                <a:gd name="T59" fmla="*/ 104 h 389"/>
                <a:gd name="T60" fmla="*/ 155 w 642"/>
                <a:gd name="T61" fmla="*/ 118 h 389"/>
                <a:gd name="T62" fmla="*/ 142 w 642"/>
                <a:gd name="T63" fmla="*/ 140 h 389"/>
                <a:gd name="T64" fmla="*/ 136 w 642"/>
                <a:gd name="T65" fmla="*/ 167 h 389"/>
                <a:gd name="T66" fmla="*/ 134 w 642"/>
                <a:gd name="T67" fmla="*/ 195 h 389"/>
                <a:gd name="T68" fmla="*/ 134 w 642"/>
                <a:gd name="T69" fmla="*/ 389 h 389"/>
                <a:gd name="T70" fmla="*/ 0 w 642"/>
                <a:gd name="T71" fmla="*/ 13 h 389"/>
                <a:gd name="T72" fmla="*/ 134 w 642"/>
                <a:gd name="T73" fmla="*/ 60 h 389"/>
                <a:gd name="T74" fmla="*/ 156 w 642"/>
                <a:gd name="T75" fmla="*/ 38 h 389"/>
                <a:gd name="T76" fmla="*/ 201 w 642"/>
                <a:gd name="T77" fmla="*/ 10 h 389"/>
                <a:gd name="T78" fmla="*/ 255 w 642"/>
                <a:gd name="T79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2" h="389">
                  <a:moveTo>
                    <a:pt x="255" y="0"/>
                  </a:moveTo>
                  <a:lnTo>
                    <a:pt x="282" y="2"/>
                  </a:lnTo>
                  <a:lnTo>
                    <a:pt x="306" y="8"/>
                  </a:lnTo>
                  <a:lnTo>
                    <a:pt x="330" y="18"/>
                  </a:lnTo>
                  <a:lnTo>
                    <a:pt x="351" y="32"/>
                  </a:lnTo>
                  <a:lnTo>
                    <a:pt x="369" y="50"/>
                  </a:lnTo>
                  <a:lnTo>
                    <a:pt x="384" y="72"/>
                  </a:lnTo>
                  <a:lnTo>
                    <a:pt x="399" y="51"/>
                  </a:lnTo>
                  <a:lnTo>
                    <a:pt x="418" y="33"/>
                  </a:lnTo>
                  <a:lnTo>
                    <a:pt x="439" y="19"/>
                  </a:lnTo>
                  <a:lnTo>
                    <a:pt x="462" y="9"/>
                  </a:lnTo>
                  <a:lnTo>
                    <a:pt x="487" y="2"/>
                  </a:lnTo>
                  <a:lnTo>
                    <a:pt x="513" y="0"/>
                  </a:lnTo>
                  <a:lnTo>
                    <a:pt x="540" y="2"/>
                  </a:lnTo>
                  <a:lnTo>
                    <a:pt x="563" y="8"/>
                  </a:lnTo>
                  <a:lnTo>
                    <a:pt x="583" y="17"/>
                  </a:lnTo>
                  <a:lnTo>
                    <a:pt x="600" y="28"/>
                  </a:lnTo>
                  <a:lnTo>
                    <a:pt x="613" y="42"/>
                  </a:lnTo>
                  <a:lnTo>
                    <a:pt x="624" y="59"/>
                  </a:lnTo>
                  <a:lnTo>
                    <a:pt x="632" y="79"/>
                  </a:lnTo>
                  <a:lnTo>
                    <a:pt x="638" y="100"/>
                  </a:lnTo>
                  <a:lnTo>
                    <a:pt x="641" y="124"/>
                  </a:lnTo>
                  <a:lnTo>
                    <a:pt x="642" y="149"/>
                  </a:lnTo>
                  <a:lnTo>
                    <a:pt x="642" y="389"/>
                  </a:lnTo>
                  <a:lnTo>
                    <a:pt x="508" y="389"/>
                  </a:lnTo>
                  <a:lnTo>
                    <a:pt x="508" y="209"/>
                  </a:lnTo>
                  <a:lnTo>
                    <a:pt x="508" y="197"/>
                  </a:lnTo>
                  <a:lnTo>
                    <a:pt x="508" y="184"/>
                  </a:lnTo>
                  <a:lnTo>
                    <a:pt x="507" y="170"/>
                  </a:lnTo>
                  <a:lnTo>
                    <a:pt x="505" y="157"/>
                  </a:lnTo>
                  <a:lnTo>
                    <a:pt x="502" y="144"/>
                  </a:lnTo>
                  <a:lnTo>
                    <a:pt x="496" y="132"/>
                  </a:lnTo>
                  <a:lnTo>
                    <a:pt x="489" y="122"/>
                  </a:lnTo>
                  <a:lnTo>
                    <a:pt x="480" y="114"/>
                  </a:lnTo>
                  <a:lnTo>
                    <a:pt x="467" y="109"/>
                  </a:lnTo>
                  <a:lnTo>
                    <a:pt x="452" y="106"/>
                  </a:lnTo>
                  <a:lnTo>
                    <a:pt x="436" y="109"/>
                  </a:lnTo>
                  <a:lnTo>
                    <a:pt x="422" y="114"/>
                  </a:lnTo>
                  <a:lnTo>
                    <a:pt x="411" y="121"/>
                  </a:lnTo>
                  <a:lnTo>
                    <a:pt x="403" y="130"/>
                  </a:lnTo>
                  <a:lnTo>
                    <a:pt x="396" y="141"/>
                  </a:lnTo>
                  <a:lnTo>
                    <a:pt x="392" y="154"/>
                  </a:lnTo>
                  <a:lnTo>
                    <a:pt x="390" y="167"/>
                  </a:lnTo>
                  <a:lnTo>
                    <a:pt x="388" y="181"/>
                  </a:lnTo>
                  <a:lnTo>
                    <a:pt x="388" y="195"/>
                  </a:lnTo>
                  <a:lnTo>
                    <a:pt x="388" y="208"/>
                  </a:lnTo>
                  <a:lnTo>
                    <a:pt x="388" y="389"/>
                  </a:lnTo>
                  <a:lnTo>
                    <a:pt x="254" y="389"/>
                  </a:lnTo>
                  <a:lnTo>
                    <a:pt x="254" y="208"/>
                  </a:lnTo>
                  <a:lnTo>
                    <a:pt x="254" y="195"/>
                  </a:lnTo>
                  <a:lnTo>
                    <a:pt x="253" y="181"/>
                  </a:lnTo>
                  <a:lnTo>
                    <a:pt x="252" y="167"/>
                  </a:lnTo>
                  <a:lnTo>
                    <a:pt x="250" y="153"/>
                  </a:lnTo>
                  <a:lnTo>
                    <a:pt x="247" y="140"/>
                  </a:lnTo>
                  <a:lnTo>
                    <a:pt x="241" y="128"/>
                  </a:lnTo>
                  <a:lnTo>
                    <a:pt x="234" y="118"/>
                  </a:lnTo>
                  <a:lnTo>
                    <a:pt x="224" y="110"/>
                  </a:lnTo>
                  <a:lnTo>
                    <a:pt x="210" y="104"/>
                  </a:lnTo>
                  <a:lnTo>
                    <a:pt x="194" y="102"/>
                  </a:lnTo>
                  <a:lnTo>
                    <a:pt x="178" y="104"/>
                  </a:lnTo>
                  <a:lnTo>
                    <a:pt x="165" y="110"/>
                  </a:lnTo>
                  <a:lnTo>
                    <a:pt x="155" y="118"/>
                  </a:lnTo>
                  <a:lnTo>
                    <a:pt x="147" y="128"/>
                  </a:lnTo>
                  <a:lnTo>
                    <a:pt x="142" y="140"/>
                  </a:lnTo>
                  <a:lnTo>
                    <a:pt x="138" y="153"/>
                  </a:lnTo>
                  <a:lnTo>
                    <a:pt x="136" y="167"/>
                  </a:lnTo>
                  <a:lnTo>
                    <a:pt x="135" y="181"/>
                  </a:lnTo>
                  <a:lnTo>
                    <a:pt x="134" y="195"/>
                  </a:lnTo>
                  <a:lnTo>
                    <a:pt x="134" y="208"/>
                  </a:lnTo>
                  <a:lnTo>
                    <a:pt x="134" y="389"/>
                  </a:lnTo>
                  <a:lnTo>
                    <a:pt x="0" y="389"/>
                  </a:lnTo>
                  <a:lnTo>
                    <a:pt x="0" y="13"/>
                  </a:lnTo>
                  <a:lnTo>
                    <a:pt x="134" y="13"/>
                  </a:lnTo>
                  <a:lnTo>
                    <a:pt x="134" y="60"/>
                  </a:lnTo>
                  <a:lnTo>
                    <a:pt x="136" y="60"/>
                  </a:lnTo>
                  <a:lnTo>
                    <a:pt x="156" y="38"/>
                  </a:lnTo>
                  <a:lnTo>
                    <a:pt x="177" y="21"/>
                  </a:lnTo>
                  <a:lnTo>
                    <a:pt x="201" y="10"/>
                  </a:lnTo>
                  <a:lnTo>
                    <a:pt x="228" y="2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802" y="3040"/>
              <a:ext cx="94" cy="122"/>
            </a:xfrm>
            <a:custGeom>
              <a:avLst/>
              <a:gdLst>
                <a:gd name="T0" fmla="*/ 0 w 469"/>
                <a:gd name="T1" fmla="*/ 0 h 611"/>
                <a:gd name="T2" fmla="*/ 134 w 469"/>
                <a:gd name="T3" fmla="*/ 0 h 611"/>
                <a:gd name="T4" fmla="*/ 134 w 469"/>
                <a:gd name="T5" fmla="*/ 370 h 611"/>
                <a:gd name="T6" fmla="*/ 273 w 469"/>
                <a:gd name="T7" fmla="*/ 235 h 611"/>
                <a:gd name="T8" fmla="*/ 456 w 469"/>
                <a:gd name="T9" fmla="*/ 235 h 611"/>
                <a:gd name="T10" fmla="*/ 267 w 469"/>
                <a:gd name="T11" fmla="*/ 408 h 611"/>
                <a:gd name="T12" fmla="*/ 469 w 469"/>
                <a:gd name="T13" fmla="*/ 611 h 611"/>
                <a:gd name="T14" fmla="*/ 281 w 469"/>
                <a:gd name="T15" fmla="*/ 611 h 611"/>
                <a:gd name="T16" fmla="*/ 134 w 469"/>
                <a:gd name="T17" fmla="*/ 458 h 611"/>
                <a:gd name="T18" fmla="*/ 134 w 469"/>
                <a:gd name="T19" fmla="*/ 611 h 611"/>
                <a:gd name="T20" fmla="*/ 0 w 469"/>
                <a:gd name="T21" fmla="*/ 611 h 611"/>
                <a:gd name="T22" fmla="*/ 0 w 469"/>
                <a:gd name="T23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9" h="611">
                  <a:moveTo>
                    <a:pt x="0" y="0"/>
                  </a:moveTo>
                  <a:lnTo>
                    <a:pt x="134" y="0"/>
                  </a:lnTo>
                  <a:lnTo>
                    <a:pt x="134" y="370"/>
                  </a:lnTo>
                  <a:lnTo>
                    <a:pt x="273" y="235"/>
                  </a:lnTo>
                  <a:lnTo>
                    <a:pt x="456" y="235"/>
                  </a:lnTo>
                  <a:lnTo>
                    <a:pt x="267" y="408"/>
                  </a:lnTo>
                  <a:lnTo>
                    <a:pt x="469" y="611"/>
                  </a:lnTo>
                  <a:lnTo>
                    <a:pt x="281" y="611"/>
                  </a:lnTo>
                  <a:lnTo>
                    <a:pt x="134" y="458"/>
                  </a:lnTo>
                  <a:lnTo>
                    <a:pt x="134" y="611"/>
                  </a:lnTo>
                  <a:lnTo>
                    <a:pt x="0" y="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1890" y="3084"/>
              <a:ext cx="91" cy="80"/>
            </a:xfrm>
            <a:custGeom>
              <a:avLst/>
              <a:gdLst>
                <a:gd name="T0" fmla="*/ 206 w 456"/>
                <a:gd name="T1" fmla="*/ 119 h 401"/>
                <a:gd name="T2" fmla="*/ 171 w 456"/>
                <a:gd name="T3" fmla="*/ 135 h 401"/>
                <a:gd name="T4" fmla="*/ 149 w 456"/>
                <a:gd name="T5" fmla="*/ 164 h 401"/>
                <a:gd name="T6" fmla="*/ 142 w 456"/>
                <a:gd name="T7" fmla="*/ 201 h 401"/>
                <a:gd name="T8" fmla="*/ 149 w 456"/>
                <a:gd name="T9" fmla="*/ 239 h 401"/>
                <a:gd name="T10" fmla="*/ 171 w 456"/>
                <a:gd name="T11" fmla="*/ 267 h 401"/>
                <a:gd name="T12" fmla="*/ 206 w 456"/>
                <a:gd name="T13" fmla="*/ 283 h 401"/>
                <a:gd name="T14" fmla="*/ 250 w 456"/>
                <a:gd name="T15" fmla="*/ 283 h 401"/>
                <a:gd name="T16" fmla="*/ 285 w 456"/>
                <a:gd name="T17" fmla="*/ 267 h 401"/>
                <a:gd name="T18" fmla="*/ 306 w 456"/>
                <a:gd name="T19" fmla="*/ 239 h 401"/>
                <a:gd name="T20" fmla="*/ 315 w 456"/>
                <a:gd name="T21" fmla="*/ 201 h 401"/>
                <a:gd name="T22" fmla="*/ 306 w 456"/>
                <a:gd name="T23" fmla="*/ 164 h 401"/>
                <a:gd name="T24" fmla="*/ 285 w 456"/>
                <a:gd name="T25" fmla="*/ 135 h 401"/>
                <a:gd name="T26" fmla="*/ 250 w 456"/>
                <a:gd name="T27" fmla="*/ 119 h 401"/>
                <a:gd name="T28" fmla="*/ 228 w 456"/>
                <a:gd name="T29" fmla="*/ 0 h 401"/>
                <a:gd name="T30" fmla="*/ 292 w 456"/>
                <a:gd name="T31" fmla="*/ 8 h 401"/>
                <a:gd name="T32" fmla="*/ 350 w 456"/>
                <a:gd name="T33" fmla="*/ 29 h 401"/>
                <a:gd name="T34" fmla="*/ 398 w 456"/>
                <a:gd name="T35" fmla="*/ 62 h 401"/>
                <a:gd name="T36" fmla="*/ 434 w 456"/>
                <a:gd name="T37" fmla="*/ 109 h 401"/>
                <a:gd name="T38" fmla="*/ 453 w 456"/>
                <a:gd name="T39" fmla="*/ 167 h 401"/>
                <a:gd name="T40" fmla="*/ 453 w 456"/>
                <a:gd name="T41" fmla="*/ 235 h 401"/>
                <a:gd name="T42" fmla="*/ 434 w 456"/>
                <a:gd name="T43" fmla="*/ 292 h 401"/>
                <a:gd name="T44" fmla="*/ 398 w 456"/>
                <a:gd name="T45" fmla="*/ 339 h 401"/>
                <a:gd name="T46" fmla="*/ 350 w 456"/>
                <a:gd name="T47" fmla="*/ 373 h 401"/>
                <a:gd name="T48" fmla="*/ 292 w 456"/>
                <a:gd name="T49" fmla="*/ 394 h 401"/>
                <a:gd name="T50" fmla="*/ 228 w 456"/>
                <a:gd name="T51" fmla="*/ 401 h 401"/>
                <a:gd name="T52" fmla="*/ 169 w 456"/>
                <a:gd name="T53" fmla="*/ 395 h 401"/>
                <a:gd name="T54" fmla="*/ 115 w 456"/>
                <a:gd name="T55" fmla="*/ 378 h 401"/>
                <a:gd name="T56" fmla="*/ 69 w 456"/>
                <a:gd name="T57" fmla="*/ 349 h 401"/>
                <a:gd name="T58" fmla="*/ 33 w 456"/>
                <a:gd name="T59" fmla="*/ 309 h 401"/>
                <a:gd name="T60" fmla="*/ 8 w 456"/>
                <a:gd name="T61" fmla="*/ 260 h 401"/>
                <a:gd name="T62" fmla="*/ 0 w 456"/>
                <a:gd name="T63" fmla="*/ 201 h 401"/>
                <a:gd name="T64" fmla="*/ 10 w 456"/>
                <a:gd name="T65" fmla="*/ 137 h 401"/>
                <a:gd name="T66" fmla="*/ 38 w 456"/>
                <a:gd name="T67" fmla="*/ 84 h 401"/>
                <a:gd name="T68" fmla="*/ 80 w 456"/>
                <a:gd name="T69" fmla="*/ 44 h 401"/>
                <a:gd name="T70" fmla="*/ 134 w 456"/>
                <a:gd name="T71" fmla="*/ 17 h 401"/>
                <a:gd name="T72" fmla="*/ 195 w 456"/>
                <a:gd name="T73" fmla="*/ 2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6" h="401">
                  <a:moveTo>
                    <a:pt x="228" y="116"/>
                  </a:moveTo>
                  <a:lnTo>
                    <a:pt x="206" y="119"/>
                  </a:lnTo>
                  <a:lnTo>
                    <a:pt x="187" y="125"/>
                  </a:lnTo>
                  <a:lnTo>
                    <a:pt x="171" y="135"/>
                  </a:lnTo>
                  <a:lnTo>
                    <a:pt x="159" y="148"/>
                  </a:lnTo>
                  <a:lnTo>
                    <a:pt x="149" y="164"/>
                  </a:lnTo>
                  <a:lnTo>
                    <a:pt x="144" y="182"/>
                  </a:lnTo>
                  <a:lnTo>
                    <a:pt x="142" y="201"/>
                  </a:lnTo>
                  <a:lnTo>
                    <a:pt x="144" y="221"/>
                  </a:lnTo>
                  <a:lnTo>
                    <a:pt x="149" y="239"/>
                  </a:lnTo>
                  <a:lnTo>
                    <a:pt x="159" y="254"/>
                  </a:lnTo>
                  <a:lnTo>
                    <a:pt x="171" y="267"/>
                  </a:lnTo>
                  <a:lnTo>
                    <a:pt x="187" y="277"/>
                  </a:lnTo>
                  <a:lnTo>
                    <a:pt x="206" y="283"/>
                  </a:lnTo>
                  <a:lnTo>
                    <a:pt x="228" y="285"/>
                  </a:lnTo>
                  <a:lnTo>
                    <a:pt x="250" y="283"/>
                  </a:lnTo>
                  <a:lnTo>
                    <a:pt x="269" y="277"/>
                  </a:lnTo>
                  <a:lnTo>
                    <a:pt x="285" y="267"/>
                  </a:lnTo>
                  <a:lnTo>
                    <a:pt x="297" y="254"/>
                  </a:lnTo>
                  <a:lnTo>
                    <a:pt x="306" y="239"/>
                  </a:lnTo>
                  <a:lnTo>
                    <a:pt x="313" y="221"/>
                  </a:lnTo>
                  <a:lnTo>
                    <a:pt x="315" y="201"/>
                  </a:lnTo>
                  <a:lnTo>
                    <a:pt x="313" y="182"/>
                  </a:lnTo>
                  <a:lnTo>
                    <a:pt x="306" y="164"/>
                  </a:lnTo>
                  <a:lnTo>
                    <a:pt x="297" y="148"/>
                  </a:lnTo>
                  <a:lnTo>
                    <a:pt x="285" y="135"/>
                  </a:lnTo>
                  <a:lnTo>
                    <a:pt x="269" y="125"/>
                  </a:lnTo>
                  <a:lnTo>
                    <a:pt x="250" y="119"/>
                  </a:lnTo>
                  <a:lnTo>
                    <a:pt x="228" y="116"/>
                  </a:lnTo>
                  <a:close/>
                  <a:moveTo>
                    <a:pt x="228" y="0"/>
                  </a:moveTo>
                  <a:lnTo>
                    <a:pt x="261" y="2"/>
                  </a:lnTo>
                  <a:lnTo>
                    <a:pt x="292" y="8"/>
                  </a:lnTo>
                  <a:lnTo>
                    <a:pt x="323" y="17"/>
                  </a:lnTo>
                  <a:lnTo>
                    <a:pt x="350" y="29"/>
                  </a:lnTo>
                  <a:lnTo>
                    <a:pt x="376" y="44"/>
                  </a:lnTo>
                  <a:lnTo>
                    <a:pt x="398" y="62"/>
                  </a:lnTo>
                  <a:lnTo>
                    <a:pt x="419" y="84"/>
                  </a:lnTo>
                  <a:lnTo>
                    <a:pt x="434" y="109"/>
                  </a:lnTo>
                  <a:lnTo>
                    <a:pt x="446" y="137"/>
                  </a:lnTo>
                  <a:lnTo>
                    <a:pt x="453" y="167"/>
                  </a:lnTo>
                  <a:lnTo>
                    <a:pt x="456" y="201"/>
                  </a:lnTo>
                  <a:lnTo>
                    <a:pt x="453" y="235"/>
                  </a:lnTo>
                  <a:lnTo>
                    <a:pt x="446" y="265"/>
                  </a:lnTo>
                  <a:lnTo>
                    <a:pt x="434" y="292"/>
                  </a:lnTo>
                  <a:lnTo>
                    <a:pt x="419" y="318"/>
                  </a:lnTo>
                  <a:lnTo>
                    <a:pt x="398" y="339"/>
                  </a:lnTo>
                  <a:lnTo>
                    <a:pt x="376" y="358"/>
                  </a:lnTo>
                  <a:lnTo>
                    <a:pt x="350" y="373"/>
                  </a:lnTo>
                  <a:lnTo>
                    <a:pt x="323" y="385"/>
                  </a:lnTo>
                  <a:lnTo>
                    <a:pt x="292" y="394"/>
                  </a:lnTo>
                  <a:lnTo>
                    <a:pt x="261" y="399"/>
                  </a:lnTo>
                  <a:lnTo>
                    <a:pt x="228" y="401"/>
                  </a:lnTo>
                  <a:lnTo>
                    <a:pt x="198" y="399"/>
                  </a:lnTo>
                  <a:lnTo>
                    <a:pt x="169" y="395"/>
                  </a:lnTo>
                  <a:lnTo>
                    <a:pt x="142" y="388"/>
                  </a:lnTo>
                  <a:lnTo>
                    <a:pt x="115" y="378"/>
                  </a:lnTo>
                  <a:lnTo>
                    <a:pt x="91" y="365"/>
                  </a:lnTo>
                  <a:lnTo>
                    <a:pt x="69" y="349"/>
                  </a:lnTo>
                  <a:lnTo>
                    <a:pt x="49" y="331"/>
                  </a:lnTo>
                  <a:lnTo>
                    <a:pt x="33" y="309"/>
                  </a:lnTo>
                  <a:lnTo>
                    <a:pt x="18" y="286"/>
                  </a:lnTo>
                  <a:lnTo>
                    <a:pt x="8" y="260"/>
                  </a:lnTo>
                  <a:lnTo>
                    <a:pt x="2" y="232"/>
                  </a:lnTo>
                  <a:lnTo>
                    <a:pt x="0" y="201"/>
                  </a:lnTo>
                  <a:lnTo>
                    <a:pt x="2" y="167"/>
                  </a:lnTo>
                  <a:lnTo>
                    <a:pt x="10" y="137"/>
                  </a:lnTo>
                  <a:lnTo>
                    <a:pt x="21" y="109"/>
                  </a:lnTo>
                  <a:lnTo>
                    <a:pt x="38" y="84"/>
                  </a:lnTo>
                  <a:lnTo>
                    <a:pt x="57" y="62"/>
                  </a:lnTo>
                  <a:lnTo>
                    <a:pt x="80" y="44"/>
                  </a:lnTo>
                  <a:lnTo>
                    <a:pt x="105" y="29"/>
                  </a:lnTo>
                  <a:lnTo>
                    <a:pt x="134" y="17"/>
                  </a:lnTo>
                  <a:lnTo>
                    <a:pt x="164" y="8"/>
                  </a:lnTo>
                  <a:lnTo>
                    <a:pt x="195" y="2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1991" y="3086"/>
              <a:ext cx="57" cy="76"/>
            </a:xfrm>
            <a:custGeom>
              <a:avLst/>
              <a:gdLst>
                <a:gd name="T0" fmla="*/ 257 w 283"/>
                <a:gd name="T1" fmla="*/ 0 h 382"/>
                <a:gd name="T2" fmla="*/ 283 w 283"/>
                <a:gd name="T3" fmla="*/ 0 h 382"/>
                <a:gd name="T4" fmla="*/ 283 w 283"/>
                <a:gd name="T5" fmla="*/ 128 h 382"/>
                <a:gd name="T6" fmla="*/ 264 w 283"/>
                <a:gd name="T7" fmla="*/ 121 h 382"/>
                <a:gd name="T8" fmla="*/ 246 w 283"/>
                <a:gd name="T9" fmla="*/ 117 h 382"/>
                <a:gd name="T10" fmla="*/ 226 w 283"/>
                <a:gd name="T11" fmla="*/ 116 h 382"/>
                <a:gd name="T12" fmla="*/ 204 w 283"/>
                <a:gd name="T13" fmla="*/ 118 h 382"/>
                <a:gd name="T14" fmla="*/ 184 w 283"/>
                <a:gd name="T15" fmla="*/ 123 h 382"/>
                <a:gd name="T16" fmla="*/ 169 w 283"/>
                <a:gd name="T17" fmla="*/ 131 h 382"/>
                <a:gd name="T18" fmla="*/ 157 w 283"/>
                <a:gd name="T19" fmla="*/ 142 h 382"/>
                <a:gd name="T20" fmla="*/ 147 w 283"/>
                <a:gd name="T21" fmla="*/ 155 h 382"/>
                <a:gd name="T22" fmla="*/ 141 w 283"/>
                <a:gd name="T23" fmla="*/ 171 h 382"/>
                <a:gd name="T24" fmla="*/ 136 w 283"/>
                <a:gd name="T25" fmla="*/ 189 h 382"/>
                <a:gd name="T26" fmla="*/ 134 w 283"/>
                <a:gd name="T27" fmla="*/ 210 h 382"/>
                <a:gd name="T28" fmla="*/ 133 w 283"/>
                <a:gd name="T29" fmla="*/ 231 h 382"/>
                <a:gd name="T30" fmla="*/ 133 w 283"/>
                <a:gd name="T31" fmla="*/ 382 h 382"/>
                <a:gd name="T32" fmla="*/ 0 w 283"/>
                <a:gd name="T33" fmla="*/ 382 h 382"/>
                <a:gd name="T34" fmla="*/ 0 w 283"/>
                <a:gd name="T35" fmla="*/ 6 h 382"/>
                <a:gd name="T36" fmla="*/ 133 w 283"/>
                <a:gd name="T37" fmla="*/ 6 h 382"/>
                <a:gd name="T38" fmla="*/ 133 w 283"/>
                <a:gd name="T39" fmla="*/ 66 h 382"/>
                <a:gd name="T40" fmla="*/ 135 w 283"/>
                <a:gd name="T41" fmla="*/ 66 h 382"/>
                <a:gd name="T42" fmla="*/ 149 w 283"/>
                <a:gd name="T43" fmla="*/ 46 h 382"/>
                <a:gd name="T44" fmla="*/ 166 w 283"/>
                <a:gd name="T45" fmla="*/ 29 h 382"/>
                <a:gd name="T46" fmla="*/ 185 w 283"/>
                <a:gd name="T47" fmla="*/ 16 h 382"/>
                <a:gd name="T48" fmla="*/ 208 w 283"/>
                <a:gd name="T49" fmla="*/ 7 h 382"/>
                <a:gd name="T50" fmla="*/ 232 w 283"/>
                <a:gd name="T51" fmla="*/ 2 h 382"/>
                <a:gd name="T52" fmla="*/ 257 w 283"/>
                <a:gd name="T5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3" h="382">
                  <a:moveTo>
                    <a:pt x="257" y="0"/>
                  </a:moveTo>
                  <a:lnTo>
                    <a:pt x="283" y="0"/>
                  </a:lnTo>
                  <a:lnTo>
                    <a:pt x="283" y="128"/>
                  </a:lnTo>
                  <a:lnTo>
                    <a:pt x="264" y="121"/>
                  </a:lnTo>
                  <a:lnTo>
                    <a:pt x="246" y="117"/>
                  </a:lnTo>
                  <a:lnTo>
                    <a:pt x="226" y="116"/>
                  </a:lnTo>
                  <a:lnTo>
                    <a:pt x="204" y="118"/>
                  </a:lnTo>
                  <a:lnTo>
                    <a:pt x="184" y="123"/>
                  </a:lnTo>
                  <a:lnTo>
                    <a:pt x="169" y="131"/>
                  </a:lnTo>
                  <a:lnTo>
                    <a:pt x="157" y="142"/>
                  </a:lnTo>
                  <a:lnTo>
                    <a:pt x="147" y="155"/>
                  </a:lnTo>
                  <a:lnTo>
                    <a:pt x="141" y="171"/>
                  </a:lnTo>
                  <a:lnTo>
                    <a:pt x="136" y="189"/>
                  </a:lnTo>
                  <a:lnTo>
                    <a:pt x="134" y="210"/>
                  </a:lnTo>
                  <a:lnTo>
                    <a:pt x="133" y="231"/>
                  </a:lnTo>
                  <a:lnTo>
                    <a:pt x="133" y="382"/>
                  </a:lnTo>
                  <a:lnTo>
                    <a:pt x="0" y="382"/>
                  </a:lnTo>
                  <a:lnTo>
                    <a:pt x="0" y="6"/>
                  </a:lnTo>
                  <a:lnTo>
                    <a:pt x="133" y="6"/>
                  </a:lnTo>
                  <a:lnTo>
                    <a:pt x="133" y="66"/>
                  </a:lnTo>
                  <a:lnTo>
                    <a:pt x="135" y="66"/>
                  </a:lnTo>
                  <a:lnTo>
                    <a:pt x="149" y="46"/>
                  </a:lnTo>
                  <a:lnTo>
                    <a:pt x="166" y="29"/>
                  </a:lnTo>
                  <a:lnTo>
                    <a:pt x="185" y="16"/>
                  </a:lnTo>
                  <a:lnTo>
                    <a:pt x="208" y="7"/>
                  </a:lnTo>
                  <a:lnTo>
                    <a:pt x="232" y="2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1662" y="3174"/>
              <a:ext cx="34" cy="49"/>
            </a:xfrm>
            <a:custGeom>
              <a:avLst/>
              <a:gdLst>
                <a:gd name="T0" fmla="*/ 0 w 170"/>
                <a:gd name="T1" fmla="*/ 0 h 246"/>
                <a:gd name="T2" fmla="*/ 170 w 170"/>
                <a:gd name="T3" fmla="*/ 0 h 246"/>
                <a:gd name="T4" fmla="*/ 170 w 170"/>
                <a:gd name="T5" fmla="*/ 54 h 246"/>
                <a:gd name="T6" fmla="*/ 118 w 170"/>
                <a:gd name="T7" fmla="*/ 54 h 246"/>
                <a:gd name="T8" fmla="*/ 118 w 170"/>
                <a:gd name="T9" fmla="*/ 246 h 246"/>
                <a:gd name="T10" fmla="*/ 54 w 170"/>
                <a:gd name="T11" fmla="*/ 246 h 246"/>
                <a:gd name="T12" fmla="*/ 54 w 170"/>
                <a:gd name="T13" fmla="*/ 54 h 246"/>
                <a:gd name="T14" fmla="*/ 0 w 170"/>
                <a:gd name="T15" fmla="*/ 54 h 246"/>
                <a:gd name="T16" fmla="*/ 0 w 170"/>
                <a:gd name="T17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70" y="0"/>
                  </a:lnTo>
                  <a:lnTo>
                    <a:pt x="170" y="54"/>
                  </a:lnTo>
                  <a:lnTo>
                    <a:pt x="118" y="54"/>
                  </a:lnTo>
                  <a:lnTo>
                    <a:pt x="118" y="246"/>
                  </a:lnTo>
                  <a:lnTo>
                    <a:pt x="54" y="246"/>
                  </a:lnTo>
                  <a:lnTo>
                    <a:pt x="54" y="54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1692" y="3189"/>
              <a:ext cx="37" cy="35"/>
            </a:xfrm>
            <a:custGeom>
              <a:avLst/>
              <a:gdLst>
                <a:gd name="T0" fmla="*/ 96 w 185"/>
                <a:gd name="T1" fmla="*/ 39 h 178"/>
                <a:gd name="T2" fmla="*/ 84 w 185"/>
                <a:gd name="T3" fmla="*/ 40 h 178"/>
                <a:gd name="T4" fmla="*/ 74 w 185"/>
                <a:gd name="T5" fmla="*/ 45 h 178"/>
                <a:gd name="T6" fmla="*/ 66 w 185"/>
                <a:gd name="T7" fmla="*/ 53 h 178"/>
                <a:gd name="T8" fmla="*/ 60 w 185"/>
                <a:gd name="T9" fmla="*/ 65 h 178"/>
                <a:gd name="T10" fmla="*/ 129 w 185"/>
                <a:gd name="T11" fmla="*/ 65 h 178"/>
                <a:gd name="T12" fmla="*/ 125 w 185"/>
                <a:gd name="T13" fmla="*/ 54 h 178"/>
                <a:gd name="T14" fmla="*/ 117 w 185"/>
                <a:gd name="T15" fmla="*/ 46 h 178"/>
                <a:gd name="T16" fmla="*/ 107 w 185"/>
                <a:gd name="T17" fmla="*/ 40 h 178"/>
                <a:gd name="T18" fmla="*/ 96 w 185"/>
                <a:gd name="T19" fmla="*/ 39 h 178"/>
                <a:gd name="T20" fmla="*/ 93 w 185"/>
                <a:gd name="T21" fmla="*/ 0 h 178"/>
                <a:gd name="T22" fmla="*/ 116 w 185"/>
                <a:gd name="T23" fmla="*/ 3 h 178"/>
                <a:gd name="T24" fmla="*/ 136 w 185"/>
                <a:gd name="T25" fmla="*/ 9 h 178"/>
                <a:gd name="T26" fmla="*/ 153 w 185"/>
                <a:gd name="T27" fmla="*/ 19 h 178"/>
                <a:gd name="T28" fmla="*/ 167 w 185"/>
                <a:gd name="T29" fmla="*/ 33 h 178"/>
                <a:gd name="T30" fmla="*/ 177 w 185"/>
                <a:gd name="T31" fmla="*/ 50 h 178"/>
                <a:gd name="T32" fmla="*/ 183 w 185"/>
                <a:gd name="T33" fmla="*/ 70 h 178"/>
                <a:gd name="T34" fmla="*/ 185 w 185"/>
                <a:gd name="T35" fmla="*/ 93 h 178"/>
                <a:gd name="T36" fmla="*/ 185 w 185"/>
                <a:gd name="T37" fmla="*/ 99 h 178"/>
                <a:gd name="T38" fmla="*/ 59 w 185"/>
                <a:gd name="T39" fmla="*/ 99 h 178"/>
                <a:gd name="T40" fmla="*/ 61 w 185"/>
                <a:gd name="T41" fmla="*/ 113 h 178"/>
                <a:gd name="T42" fmla="*/ 66 w 185"/>
                <a:gd name="T43" fmla="*/ 123 h 178"/>
                <a:gd name="T44" fmla="*/ 74 w 185"/>
                <a:gd name="T45" fmla="*/ 130 h 178"/>
                <a:gd name="T46" fmla="*/ 84 w 185"/>
                <a:gd name="T47" fmla="*/ 135 h 178"/>
                <a:gd name="T48" fmla="*/ 97 w 185"/>
                <a:gd name="T49" fmla="*/ 136 h 178"/>
                <a:gd name="T50" fmla="*/ 108 w 185"/>
                <a:gd name="T51" fmla="*/ 135 h 178"/>
                <a:gd name="T52" fmla="*/ 118 w 185"/>
                <a:gd name="T53" fmla="*/ 130 h 178"/>
                <a:gd name="T54" fmla="*/ 125 w 185"/>
                <a:gd name="T55" fmla="*/ 121 h 178"/>
                <a:gd name="T56" fmla="*/ 183 w 185"/>
                <a:gd name="T57" fmla="*/ 121 h 178"/>
                <a:gd name="T58" fmla="*/ 177 w 185"/>
                <a:gd name="T59" fmla="*/ 137 h 178"/>
                <a:gd name="T60" fmla="*/ 168 w 185"/>
                <a:gd name="T61" fmla="*/ 150 h 178"/>
                <a:gd name="T62" fmla="*/ 156 w 185"/>
                <a:gd name="T63" fmla="*/ 160 h 178"/>
                <a:gd name="T64" fmla="*/ 143 w 185"/>
                <a:gd name="T65" fmla="*/ 168 h 178"/>
                <a:gd name="T66" fmla="*/ 129 w 185"/>
                <a:gd name="T67" fmla="*/ 174 h 178"/>
                <a:gd name="T68" fmla="*/ 113 w 185"/>
                <a:gd name="T69" fmla="*/ 177 h 178"/>
                <a:gd name="T70" fmla="*/ 97 w 185"/>
                <a:gd name="T71" fmla="*/ 178 h 178"/>
                <a:gd name="T72" fmla="*/ 77 w 185"/>
                <a:gd name="T73" fmla="*/ 177 h 178"/>
                <a:gd name="T74" fmla="*/ 58 w 185"/>
                <a:gd name="T75" fmla="*/ 172 h 178"/>
                <a:gd name="T76" fmla="*/ 42 w 185"/>
                <a:gd name="T77" fmla="*/ 165 h 178"/>
                <a:gd name="T78" fmla="*/ 28 w 185"/>
                <a:gd name="T79" fmla="*/ 155 h 178"/>
                <a:gd name="T80" fmla="*/ 16 w 185"/>
                <a:gd name="T81" fmla="*/ 143 h 178"/>
                <a:gd name="T82" fmla="*/ 8 w 185"/>
                <a:gd name="T83" fmla="*/ 128 h 178"/>
                <a:gd name="T84" fmla="*/ 2 w 185"/>
                <a:gd name="T85" fmla="*/ 110 h 178"/>
                <a:gd name="T86" fmla="*/ 0 w 185"/>
                <a:gd name="T87" fmla="*/ 89 h 178"/>
                <a:gd name="T88" fmla="*/ 3 w 185"/>
                <a:gd name="T89" fmla="*/ 67 h 178"/>
                <a:gd name="T90" fmla="*/ 9 w 185"/>
                <a:gd name="T91" fmla="*/ 47 h 178"/>
                <a:gd name="T92" fmla="*/ 20 w 185"/>
                <a:gd name="T93" fmla="*/ 31 h 178"/>
                <a:gd name="T94" fmla="*/ 33 w 185"/>
                <a:gd name="T95" fmla="*/ 18 h 178"/>
                <a:gd name="T96" fmla="*/ 50 w 185"/>
                <a:gd name="T97" fmla="*/ 8 h 178"/>
                <a:gd name="T98" fmla="*/ 71 w 185"/>
                <a:gd name="T99" fmla="*/ 2 h 178"/>
                <a:gd name="T100" fmla="*/ 93 w 185"/>
                <a:gd name="T10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5" h="178">
                  <a:moveTo>
                    <a:pt x="96" y="39"/>
                  </a:moveTo>
                  <a:lnTo>
                    <a:pt x="84" y="40"/>
                  </a:lnTo>
                  <a:lnTo>
                    <a:pt x="74" y="45"/>
                  </a:lnTo>
                  <a:lnTo>
                    <a:pt x="66" y="53"/>
                  </a:lnTo>
                  <a:lnTo>
                    <a:pt x="60" y="65"/>
                  </a:lnTo>
                  <a:lnTo>
                    <a:pt x="129" y="65"/>
                  </a:lnTo>
                  <a:lnTo>
                    <a:pt x="125" y="54"/>
                  </a:lnTo>
                  <a:lnTo>
                    <a:pt x="117" y="46"/>
                  </a:lnTo>
                  <a:lnTo>
                    <a:pt x="107" y="40"/>
                  </a:lnTo>
                  <a:lnTo>
                    <a:pt x="96" y="39"/>
                  </a:lnTo>
                  <a:close/>
                  <a:moveTo>
                    <a:pt x="93" y="0"/>
                  </a:moveTo>
                  <a:lnTo>
                    <a:pt x="116" y="3"/>
                  </a:lnTo>
                  <a:lnTo>
                    <a:pt x="136" y="9"/>
                  </a:lnTo>
                  <a:lnTo>
                    <a:pt x="153" y="19"/>
                  </a:lnTo>
                  <a:lnTo>
                    <a:pt x="167" y="33"/>
                  </a:lnTo>
                  <a:lnTo>
                    <a:pt x="177" y="50"/>
                  </a:lnTo>
                  <a:lnTo>
                    <a:pt x="183" y="70"/>
                  </a:lnTo>
                  <a:lnTo>
                    <a:pt x="185" y="93"/>
                  </a:lnTo>
                  <a:lnTo>
                    <a:pt x="185" y="99"/>
                  </a:lnTo>
                  <a:lnTo>
                    <a:pt x="59" y="99"/>
                  </a:lnTo>
                  <a:lnTo>
                    <a:pt x="61" y="113"/>
                  </a:lnTo>
                  <a:lnTo>
                    <a:pt x="66" y="123"/>
                  </a:lnTo>
                  <a:lnTo>
                    <a:pt x="74" y="130"/>
                  </a:lnTo>
                  <a:lnTo>
                    <a:pt x="84" y="135"/>
                  </a:lnTo>
                  <a:lnTo>
                    <a:pt x="97" y="136"/>
                  </a:lnTo>
                  <a:lnTo>
                    <a:pt x="108" y="135"/>
                  </a:lnTo>
                  <a:lnTo>
                    <a:pt x="118" y="130"/>
                  </a:lnTo>
                  <a:lnTo>
                    <a:pt x="125" y="121"/>
                  </a:lnTo>
                  <a:lnTo>
                    <a:pt x="183" y="121"/>
                  </a:lnTo>
                  <a:lnTo>
                    <a:pt x="177" y="137"/>
                  </a:lnTo>
                  <a:lnTo>
                    <a:pt x="168" y="150"/>
                  </a:lnTo>
                  <a:lnTo>
                    <a:pt x="156" y="160"/>
                  </a:lnTo>
                  <a:lnTo>
                    <a:pt x="143" y="168"/>
                  </a:lnTo>
                  <a:lnTo>
                    <a:pt x="129" y="174"/>
                  </a:lnTo>
                  <a:lnTo>
                    <a:pt x="113" y="177"/>
                  </a:lnTo>
                  <a:lnTo>
                    <a:pt x="97" y="178"/>
                  </a:lnTo>
                  <a:lnTo>
                    <a:pt x="77" y="177"/>
                  </a:lnTo>
                  <a:lnTo>
                    <a:pt x="58" y="172"/>
                  </a:lnTo>
                  <a:lnTo>
                    <a:pt x="42" y="165"/>
                  </a:lnTo>
                  <a:lnTo>
                    <a:pt x="28" y="155"/>
                  </a:lnTo>
                  <a:lnTo>
                    <a:pt x="16" y="143"/>
                  </a:lnTo>
                  <a:lnTo>
                    <a:pt x="8" y="128"/>
                  </a:lnTo>
                  <a:lnTo>
                    <a:pt x="2" y="110"/>
                  </a:lnTo>
                  <a:lnTo>
                    <a:pt x="0" y="89"/>
                  </a:lnTo>
                  <a:lnTo>
                    <a:pt x="3" y="67"/>
                  </a:lnTo>
                  <a:lnTo>
                    <a:pt x="9" y="47"/>
                  </a:lnTo>
                  <a:lnTo>
                    <a:pt x="20" y="31"/>
                  </a:lnTo>
                  <a:lnTo>
                    <a:pt x="33" y="18"/>
                  </a:lnTo>
                  <a:lnTo>
                    <a:pt x="50" y="8"/>
                  </a:lnTo>
                  <a:lnTo>
                    <a:pt x="71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1733" y="3189"/>
              <a:ext cx="26" cy="35"/>
            </a:xfrm>
            <a:custGeom>
              <a:avLst/>
              <a:gdLst>
                <a:gd name="T0" fmla="*/ 94 w 133"/>
                <a:gd name="T1" fmla="*/ 0 h 178"/>
                <a:gd name="T2" fmla="*/ 114 w 133"/>
                <a:gd name="T3" fmla="*/ 3 h 178"/>
                <a:gd name="T4" fmla="*/ 133 w 133"/>
                <a:gd name="T5" fmla="*/ 10 h 178"/>
                <a:gd name="T6" fmla="*/ 133 w 133"/>
                <a:gd name="T7" fmla="*/ 60 h 178"/>
                <a:gd name="T8" fmla="*/ 123 w 133"/>
                <a:gd name="T9" fmla="*/ 54 h 178"/>
                <a:gd name="T10" fmla="*/ 113 w 133"/>
                <a:gd name="T11" fmla="*/ 50 h 178"/>
                <a:gd name="T12" fmla="*/ 102 w 133"/>
                <a:gd name="T13" fmla="*/ 48 h 178"/>
                <a:gd name="T14" fmla="*/ 89 w 133"/>
                <a:gd name="T15" fmla="*/ 50 h 178"/>
                <a:gd name="T16" fmla="*/ 78 w 133"/>
                <a:gd name="T17" fmla="*/ 56 h 178"/>
                <a:gd name="T18" fmla="*/ 70 w 133"/>
                <a:gd name="T19" fmla="*/ 64 h 178"/>
                <a:gd name="T20" fmla="*/ 64 w 133"/>
                <a:gd name="T21" fmla="*/ 76 h 178"/>
                <a:gd name="T22" fmla="*/ 62 w 133"/>
                <a:gd name="T23" fmla="*/ 89 h 178"/>
                <a:gd name="T24" fmla="*/ 64 w 133"/>
                <a:gd name="T25" fmla="*/ 103 h 178"/>
                <a:gd name="T26" fmla="*/ 69 w 133"/>
                <a:gd name="T27" fmla="*/ 114 h 178"/>
                <a:gd name="T28" fmla="*/ 78 w 133"/>
                <a:gd name="T29" fmla="*/ 123 h 178"/>
                <a:gd name="T30" fmla="*/ 90 w 133"/>
                <a:gd name="T31" fmla="*/ 128 h 178"/>
                <a:gd name="T32" fmla="*/ 103 w 133"/>
                <a:gd name="T33" fmla="*/ 130 h 178"/>
                <a:gd name="T34" fmla="*/ 114 w 133"/>
                <a:gd name="T35" fmla="*/ 129 h 178"/>
                <a:gd name="T36" fmla="*/ 124 w 133"/>
                <a:gd name="T37" fmla="*/ 125 h 178"/>
                <a:gd name="T38" fmla="*/ 133 w 133"/>
                <a:gd name="T39" fmla="*/ 119 h 178"/>
                <a:gd name="T40" fmla="*/ 133 w 133"/>
                <a:gd name="T41" fmla="*/ 169 h 178"/>
                <a:gd name="T42" fmla="*/ 112 w 133"/>
                <a:gd name="T43" fmla="*/ 176 h 178"/>
                <a:gd name="T44" fmla="*/ 91 w 133"/>
                <a:gd name="T45" fmla="*/ 178 h 178"/>
                <a:gd name="T46" fmla="*/ 71 w 133"/>
                <a:gd name="T47" fmla="*/ 176 h 178"/>
                <a:gd name="T48" fmla="*/ 52 w 133"/>
                <a:gd name="T49" fmla="*/ 170 h 178"/>
                <a:gd name="T50" fmla="*/ 34 w 133"/>
                <a:gd name="T51" fmla="*/ 160 h 178"/>
                <a:gd name="T52" fmla="*/ 20 w 133"/>
                <a:gd name="T53" fmla="*/ 147 h 178"/>
                <a:gd name="T54" fmla="*/ 10 w 133"/>
                <a:gd name="T55" fmla="*/ 131 h 178"/>
                <a:gd name="T56" fmla="*/ 3 w 133"/>
                <a:gd name="T57" fmla="*/ 112 h 178"/>
                <a:gd name="T58" fmla="*/ 0 w 133"/>
                <a:gd name="T59" fmla="*/ 91 h 178"/>
                <a:gd name="T60" fmla="*/ 3 w 133"/>
                <a:gd name="T61" fmla="*/ 69 h 178"/>
                <a:gd name="T62" fmla="*/ 10 w 133"/>
                <a:gd name="T63" fmla="*/ 49 h 178"/>
                <a:gd name="T64" fmla="*/ 20 w 133"/>
                <a:gd name="T65" fmla="*/ 33 h 178"/>
                <a:gd name="T66" fmla="*/ 35 w 133"/>
                <a:gd name="T67" fmla="*/ 19 h 178"/>
                <a:gd name="T68" fmla="*/ 53 w 133"/>
                <a:gd name="T69" fmla="*/ 9 h 178"/>
                <a:gd name="T70" fmla="*/ 72 w 133"/>
                <a:gd name="T71" fmla="*/ 3 h 178"/>
                <a:gd name="T72" fmla="*/ 94 w 133"/>
                <a:gd name="T7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3" h="178">
                  <a:moveTo>
                    <a:pt x="94" y="0"/>
                  </a:moveTo>
                  <a:lnTo>
                    <a:pt x="114" y="3"/>
                  </a:lnTo>
                  <a:lnTo>
                    <a:pt x="133" y="10"/>
                  </a:lnTo>
                  <a:lnTo>
                    <a:pt x="133" y="60"/>
                  </a:lnTo>
                  <a:lnTo>
                    <a:pt x="123" y="54"/>
                  </a:lnTo>
                  <a:lnTo>
                    <a:pt x="113" y="50"/>
                  </a:lnTo>
                  <a:lnTo>
                    <a:pt x="102" y="48"/>
                  </a:lnTo>
                  <a:lnTo>
                    <a:pt x="89" y="50"/>
                  </a:lnTo>
                  <a:lnTo>
                    <a:pt x="78" y="56"/>
                  </a:lnTo>
                  <a:lnTo>
                    <a:pt x="70" y="64"/>
                  </a:lnTo>
                  <a:lnTo>
                    <a:pt x="64" y="76"/>
                  </a:lnTo>
                  <a:lnTo>
                    <a:pt x="62" y="89"/>
                  </a:lnTo>
                  <a:lnTo>
                    <a:pt x="64" y="103"/>
                  </a:lnTo>
                  <a:lnTo>
                    <a:pt x="69" y="114"/>
                  </a:lnTo>
                  <a:lnTo>
                    <a:pt x="78" y="123"/>
                  </a:lnTo>
                  <a:lnTo>
                    <a:pt x="90" y="128"/>
                  </a:lnTo>
                  <a:lnTo>
                    <a:pt x="103" y="130"/>
                  </a:lnTo>
                  <a:lnTo>
                    <a:pt x="114" y="129"/>
                  </a:lnTo>
                  <a:lnTo>
                    <a:pt x="124" y="125"/>
                  </a:lnTo>
                  <a:lnTo>
                    <a:pt x="133" y="119"/>
                  </a:lnTo>
                  <a:lnTo>
                    <a:pt x="133" y="169"/>
                  </a:lnTo>
                  <a:lnTo>
                    <a:pt x="112" y="176"/>
                  </a:lnTo>
                  <a:lnTo>
                    <a:pt x="91" y="178"/>
                  </a:lnTo>
                  <a:lnTo>
                    <a:pt x="71" y="176"/>
                  </a:lnTo>
                  <a:lnTo>
                    <a:pt x="52" y="170"/>
                  </a:lnTo>
                  <a:lnTo>
                    <a:pt x="34" y="160"/>
                  </a:lnTo>
                  <a:lnTo>
                    <a:pt x="20" y="147"/>
                  </a:lnTo>
                  <a:lnTo>
                    <a:pt x="10" y="131"/>
                  </a:lnTo>
                  <a:lnTo>
                    <a:pt x="3" y="112"/>
                  </a:lnTo>
                  <a:lnTo>
                    <a:pt x="0" y="91"/>
                  </a:lnTo>
                  <a:lnTo>
                    <a:pt x="3" y="69"/>
                  </a:lnTo>
                  <a:lnTo>
                    <a:pt x="10" y="49"/>
                  </a:lnTo>
                  <a:lnTo>
                    <a:pt x="20" y="33"/>
                  </a:lnTo>
                  <a:lnTo>
                    <a:pt x="35" y="19"/>
                  </a:lnTo>
                  <a:lnTo>
                    <a:pt x="53" y="9"/>
                  </a:lnTo>
                  <a:lnTo>
                    <a:pt x="72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1" name="Freeform 13"/>
            <p:cNvSpPr>
              <a:spLocks/>
            </p:cNvSpPr>
            <p:nvPr userDrawn="1"/>
          </p:nvSpPr>
          <p:spPr bwMode="auto">
            <a:xfrm>
              <a:off x="1766" y="3169"/>
              <a:ext cx="35" cy="54"/>
            </a:xfrm>
            <a:custGeom>
              <a:avLst/>
              <a:gdLst>
                <a:gd name="T0" fmla="*/ 0 w 177"/>
                <a:gd name="T1" fmla="*/ 0 h 270"/>
                <a:gd name="T2" fmla="*/ 59 w 177"/>
                <a:gd name="T3" fmla="*/ 0 h 270"/>
                <a:gd name="T4" fmla="*/ 59 w 177"/>
                <a:gd name="T5" fmla="*/ 124 h 270"/>
                <a:gd name="T6" fmla="*/ 60 w 177"/>
                <a:gd name="T7" fmla="*/ 124 h 270"/>
                <a:gd name="T8" fmla="*/ 70 w 177"/>
                <a:gd name="T9" fmla="*/ 112 h 270"/>
                <a:gd name="T10" fmla="*/ 84 w 177"/>
                <a:gd name="T11" fmla="*/ 104 h 270"/>
                <a:gd name="T12" fmla="*/ 97 w 177"/>
                <a:gd name="T13" fmla="*/ 99 h 270"/>
                <a:gd name="T14" fmla="*/ 113 w 177"/>
                <a:gd name="T15" fmla="*/ 97 h 270"/>
                <a:gd name="T16" fmla="*/ 130 w 177"/>
                <a:gd name="T17" fmla="*/ 99 h 270"/>
                <a:gd name="T18" fmla="*/ 144 w 177"/>
                <a:gd name="T19" fmla="*/ 104 h 270"/>
                <a:gd name="T20" fmla="*/ 156 w 177"/>
                <a:gd name="T21" fmla="*/ 112 h 270"/>
                <a:gd name="T22" fmla="*/ 164 w 177"/>
                <a:gd name="T23" fmla="*/ 122 h 270"/>
                <a:gd name="T24" fmla="*/ 172 w 177"/>
                <a:gd name="T25" fmla="*/ 135 h 270"/>
                <a:gd name="T26" fmla="*/ 176 w 177"/>
                <a:gd name="T27" fmla="*/ 150 h 270"/>
                <a:gd name="T28" fmla="*/ 177 w 177"/>
                <a:gd name="T29" fmla="*/ 167 h 270"/>
                <a:gd name="T30" fmla="*/ 177 w 177"/>
                <a:gd name="T31" fmla="*/ 270 h 270"/>
                <a:gd name="T32" fmla="*/ 117 w 177"/>
                <a:gd name="T33" fmla="*/ 270 h 270"/>
                <a:gd name="T34" fmla="*/ 117 w 177"/>
                <a:gd name="T35" fmla="*/ 184 h 270"/>
                <a:gd name="T36" fmla="*/ 117 w 177"/>
                <a:gd name="T37" fmla="*/ 174 h 270"/>
                <a:gd name="T38" fmla="*/ 115 w 177"/>
                <a:gd name="T39" fmla="*/ 165 h 270"/>
                <a:gd name="T40" fmla="*/ 113 w 177"/>
                <a:gd name="T41" fmla="*/ 157 h 270"/>
                <a:gd name="T42" fmla="*/ 108 w 177"/>
                <a:gd name="T43" fmla="*/ 150 h 270"/>
                <a:gd name="T44" fmla="*/ 101 w 177"/>
                <a:gd name="T45" fmla="*/ 146 h 270"/>
                <a:gd name="T46" fmla="*/ 91 w 177"/>
                <a:gd name="T47" fmla="*/ 144 h 270"/>
                <a:gd name="T48" fmla="*/ 80 w 177"/>
                <a:gd name="T49" fmla="*/ 146 h 270"/>
                <a:gd name="T50" fmla="*/ 71 w 177"/>
                <a:gd name="T51" fmla="*/ 150 h 270"/>
                <a:gd name="T52" fmla="*/ 66 w 177"/>
                <a:gd name="T53" fmla="*/ 157 h 270"/>
                <a:gd name="T54" fmla="*/ 62 w 177"/>
                <a:gd name="T55" fmla="*/ 165 h 270"/>
                <a:gd name="T56" fmla="*/ 60 w 177"/>
                <a:gd name="T57" fmla="*/ 174 h 270"/>
                <a:gd name="T58" fmla="*/ 59 w 177"/>
                <a:gd name="T59" fmla="*/ 184 h 270"/>
                <a:gd name="T60" fmla="*/ 59 w 177"/>
                <a:gd name="T61" fmla="*/ 270 h 270"/>
                <a:gd name="T62" fmla="*/ 0 w 177"/>
                <a:gd name="T63" fmla="*/ 270 h 270"/>
                <a:gd name="T64" fmla="*/ 0 w 177"/>
                <a:gd name="T6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270">
                  <a:moveTo>
                    <a:pt x="0" y="0"/>
                  </a:moveTo>
                  <a:lnTo>
                    <a:pt x="59" y="0"/>
                  </a:lnTo>
                  <a:lnTo>
                    <a:pt x="59" y="124"/>
                  </a:lnTo>
                  <a:lnTo>
                    <a:pt x="60" y="124"/>
                  </a:lnTo>
                  <a:lnTo>
                    <a:pt x="70" y="112"/>
                  </a:lnTo>
                  <a:lnTo>
                    <a:pt x="84" y="104"/>
                  </a:lnTo>
                  <a:lnTo>
                    <a:pt x="97" y="99"/>
                  </a:lnTo>
                  <a:lnTo>
                    <a:pt x="113" y="97"/>
                  </a:lnTo>
                  <a:lnTo>
                    <a:pt x="130" y="99"/>
                  </a:lnTo>
                  <a:lnTo>
                    <a:pt x="144" y="104"/>
                  </a:lnTo>
                  <a:lnTo>
                    <a:pt x="156" y="112"/>
                  </a:lnTo>
                  <a:lnTo>
                    <a:pt x="164" y="122"/>
                  </a:lnTo>
                  <a:lnTo>
                    <a:pt x="172" y="135"/>
                  </a:lnTo>
                  <a:lnTo>
                    <a:pt x="176" y="150"/>
                  </a:lnTo>
                  <a:lnTo>
                    <a:pt x="177" y="167"/>
                  </a:lnTo>
                  <a:lnTo>
                    <a:pt x="177" y="270"/>
                  </a:lnTo>
                  <a:lnTo>
                    <a:pt x="117" y="270"/>
                  </a:lnTo>
                  <a:lnTo>
                    <a:pt x="117" y="184"/>
                  </a:lnTo>
                  <a:lnTo>
                    <a:pt x="117" y="174"/>
                  </a:lnTo>
                  <a:lnTo>
                    <a:pt x="115" y="165"/>
                  </a:lnTo>
                  <a:lnTo>
                    <a:pt x="113" y="157"/>
                  </a:lnTo>
                  <a:lnTo>
                    <a:pt x="108" y="150"/>
                  </a:lnTo>
                  <a:lnTo>
                    <a:pt x="101" y="146"/>
                  </a:lnTo>
                  <a:lnTo>
                    <a:pt x="91" y="144"/>
                  </a:lnTo>
                  <a:lnTo>
                    <a:pt x="80" y="146"/>
                  </a:lnTo>
                  <a:lnTo>
                    <a:pt x="71" y="150"/>
                  </a:lnTo>
                  <a:lnTo>
                    <a:pt x="66" y="157"/>
                  </a:lnTo>
                  <a:lnTo>
                    <a:pt x="62" y="165"/>
                  </a:lnTo>
                  <a:lnTo>
                    <a:pt x="60" y="174"/>
                  </a:lnTo>
                  <a:lnTo>
                    <a:pt x="59" y="184"/>
                  </a:lnTo>
                  <a:lnTo>
                    <a:pt x="59" y="270"/>
                  </a:lnTo>
                  <a:lnTo>
                    <a:pt x="0" y="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2" name="Freeform 14"/>
            <p:cNvSpPr>
              <a:spLocks/>
            </p:cNvSpPr>
            <p:nvPr userDrawn="1"/>
          </p:nvSpPr>
          <p:spPr bwMode="auto">
            <a:xfrm>
              <a:off x="1808" y="3189"/>
              <a:ext cx="35" cy="34"/>
            </a:xfrm>
            <a:custGeom>
              <a:avLst/>
              <a:gdLst>
                <a:gd name="T0" fmla="*/ 113 w 177"/>
                <a:gd name="T1" fmla="*/ 0 h 173"/>
                <a:gd name="T2" fmla="*/ 131 w 177"/>
                <a:gd name="T3" fmla="*/ 2 h 173"/>
                <a:gd name="T4" fmla="*/ 145 w 177"/>
                <a:gd name="T5" fmla="*/ 7 h 173"/>
                <a:gd name="T6" fmla="*/ 158 w 177"/>
                <a:gd name="T7" fmla="*/ 15 h 173"/>
                <a:gd name="T8" fmla="*/ 166 w 177"/>
                <a:gd name="T9" fmla="*/ 25 h 173"/>
                <a:gd name="T10" fmla="*/ 172 w 177"/>
                <a:gd name="T11" fmla="*/ 38 h 173"/>
                <a:gd name="T12" fmla="*/ 176 w 177"/>
                <a:gd name="T13" fmla="*/ 53 h 173"/>
                <a:gd name="T14" fmla="*/ 177 w 177"/>
                <a:gd name="T15" fmla="*/ 69 h 173"/>
                <a:gd name="T16" fmla="*/ 177 w 177"/>
                <a:gd name="T17" fmla="*/ 173 h 173"/>
                <a:gd name="T18" fmla="*/ 117 w 177"/>
                <a:gd name="T19" fmla="*/ 173 h 173"/>
                <a:gd name="T20" fmla="*/ 117 w 177"/>
                <a:gd name="T21" fmla="*/ 91 h 173"/>
                <a:gd name="T22" fmla="*/ 117 w 177"/>
                <a:gd name="T23" fmla="*/ 83 h 173"/>
                <a:gd name="T24" fmla="*/ 117 w 177"/>
                <a:gd name="T25" fmla="*/ 75 h 173"/>
                <a:gd name="T26" fmla="*/ 116 w 177"/>
                <a:gd name="T27" fmla="*/ 67 h 173"/>
                <a:gd name="T28" fmla="*/ 113 w 177"/>
                <a:gd name="T29" fmla="*/ 59 h 173"/>
                <a:gd name="T30" fmla="*/ 108 w 177"/>
                <a:gd name="T31" fmla="*/ 53 h 173"/>
                <a:gd name="T32" fmla="*/ 101 w 177"/>
                <a:gd name="T33" fmla="*/ 49 h 173"/>
                <a:gd name="T34" fmla="*/ 90 w 177"/>
                <a:gd name="T35" fmla="*/ 47 h 173"/>
                <a:gd name="T36" fmla="*/ 80 w 177"/>
                <a:gd name="T37" fmla="*/ 49 h 173"/>
                <a:gd name="T38" fmla="*/ 72 w 177"/>
                <a:gd name="T39" fmla="*/ 53 h 173"/>
                <a:gd name="T40" fmla="*/ 66 w 177"/>
                <a:gd name="T41" fmla="*/ 59 h 173"/>
                <a:gd name="T42" fmla="*/ 62 w 177"/>
                <a:gd name="T43" fmla="*/ 67 h 173"/>
                <a:gd name="T44" fmla="*/ 60 w 177"/>
                <a:gd name="T45" fmla="*/ 76 h 173"/>
                <a:gd name="T46" fmla="*/ 60 w 177"/>
                <a:gd name="T47" fmla="*/ 86 h 173"/>
                <a:gd name="T48" fmla="*/ 60 w 177"/>
                <a:gd name="T49" fmla="*/ 173 h 173"/>
                <a:gd name="T50" fmla="*/ 0 w 177"/>
                <a:gd name="T51" fmla="*/ 173 h 173"/>
                <a:gd name="T52" fmla="*/ 0 w 177"/>
                <a:gd name="T53" fmla="*/ 6 h 173"/>
                <a:gd name="T54" fmla="*/ 60 w 177"/>
                <a:gd name="T55" fmla="*/ 6 h 173"/>
                <a:gd name="T56" fmla="*/ 60 w 177"/>
                <a:gd name="T57" fmla="*/ 27 h 173"/>
                <a:gd name="T58" fmla="*/ 60 w 177"/>
                <a:gd name="T59" fmla="*/ 27 h 173"/>
                <a:gd name="T60" fmla="*/ 71 w 177"/>
                <a:gd name="T61" fmla="*/ 15 h 173"/>
                <a:gd name="T62" fmla="*/ 83 w 177"/>
                <a:gd name="T63" fmla="*/ 6 h 173"/>
                <a:gd name="T64" fmla="*/ 97 w 177"/>
                <a:gd name="T65" fmla="*/ 2 h 173"/>
                <a:gd name="T66" fmla="*/ 113 w 177"/>
                <a:gd name="T6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" h="173">
                  <a:moveTo>
                    <a:pt x="113" y="0"/>
                  </a:moveTo>
                  <a:lnTo>
                    <a:pt x="131" y="2"/>
                  </a:lnTo>
                  <a:lnTo>
                    <a:pt x="145" y="7"/>
                  </a:lnTo>
                  <a:lnTo>
                    <a:pt x="158" y="15"/>
                  </a:lnTo>
                  <a:lnTo>
                    <a:pt x="166" y="25"/>
                  </a:lnTo>
                  <a:lnTo>
                    <a:pt x="172" y="38"/>
                  </a:lnTo>
                  <a:lnTo>
                    <a:pt x="176" y="53"/>
                  </a:lnTo>
                  <a:lnTo>
                    <a:pt x="177" y="69"/>
                  </a:lnTo>
                  <a:lnTo>
                    <a:pt x="177" y="173"/>
                  </a:lnTo>
                  <a:lnTo>
                    <a:pt x="117" y="173"/>
                  </a:lnTo>
                  <a:lnTo>
                    <a:pt x="117" y="91"/>
                  </a:lnTo>
                  <a:lnTo>
                    <a:pt x="117" y="83"/>
                  </a:lnTo>
                  <a:lnTo>
                    <a:pt x="117" y="75"/>
                  </a:lnTo>
                  <a:lnTo>
                    <a:pt x="116" y="67"/>
                  </a:lnTo>
                  <a:lnTo>
                    <a:pt x="113" y="59"/>
                  </a:lnTo>
                  <a:lnTo>
                    <a:pt x="108" y="53"/>
                  </a:lnTo>
                  <a:lnTo>
                    <a:pt x="101" y="49"/>
                  </a:lnTo>
                  <a:lnTo>
                    <a:pt x="90" y="47"/>
                  </a:lnTo>
                  <a:lnTo>
                    <a:pt x="80" y="49"/>
                  </a:lnTo>
                  <a:lnTo>
                    <a:pt x="72" y="53"/>
                  </a:lnTo>
                  <a:lnTo>
                    <a:pt x="66" y="59"/>
                  </a:lnTo>
                  <a:lnTo>
                    <a:pt x="62" y="67"/>
                  </a:lnTo>
                  <a:lnTo>
                    <a:pt x="60" y="76"/>
                  </a:lnTo>
                  <a:lnTo>
                    <a:pt x="60" y="86"/>
                  </a:lnTo>
                  <a:lnTo>
                    <a:pt x="60" y="173"/>
                  </a:lnTo>
                  <a:lnTo>
                    <a:pt x="0" y="173"/>
                  </a:lnTo>
                  <a:lnTo>
                    <a:pt x="0" y="6"/>
                  </a:lnTo>
                  <a:lnTo>
                    <a:pt x="60" y="6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71" y="15"/>
                  </a:lnTo>
                  <a:lnTo>
                    <a:pt x="83" y="6"/>
                  </a:lnTo>
                  <a:lnTo>
                    <a:pt x="97" y="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 userDrawn="1"/>
          </p:nvSpPr>
          <p:spPr bwMode="auto">
            <a:xfrm>
              <a:off x="1849" y="3189"/>
              <a:ext cx="40" cy="35"/>
            </a:xfrm>
            <a:custGeom>
              <a:avLst/>
              <a:gdLst>
                <a:gd name="T0" fmla="*/ 101 w 202"/>
                <a:gd name="T1" fmla="*/ 51 h 178"/>
                <a:gd name="T2" fmla="*/ 88 w 202"/>
                <a:gd name="T3" fmla="*/ 53 h 178"/>
                <a:gd name="T4" fmla="*/ 77 w 202"/>
                <a:gd name="T5" fmla="*/ 59 h 178"/>
                <a:gd name="T6" fmla="*/ 70 w 202"/>
                <a:gd name="T7" fmla="*/ 67 h 178"/>
                <a:gd name="T8" fmla="*/ 65 w 202"/>
                <a:gd name="T9" fmla="*/ 77 h 178"/>
                <a:gd name="T10" fmla="*/ 63 w 202"/>
                <a:gd name="T11" fmla="*/ 89 h 178"/>
                <a:gd name="T12" fmla="*/ 65 w 202"/>
                <a:gd name="T13" fmla="*/ 102 h 178"/>
                <a:gd name="T14" fmla="*/ 70 w 202"/>
                <a:gd name="T15" fmla="*/ 112 h 178"/>
                <a:gd name="T16" fmla="*/ 77 w 202"/>
                <a:gd name="T17" fmla="*/ 120 h 178"/>
                <a:gd name="T18" fmla="*/ 88 w 202"/>
                <a:gd name="T19" fmla="*/ 125 h 178"/>
                <a:gd name="T20" fmla="*/ 101 w 202"/>
                <a:gd name="T21" fmla="*/ 127 h 178"/>
                <a:gd name="T22" fmla="*/ 114 w 202"/>
                <a:gd name="T23" fmla="*/ 125 h 178"/>
                <a:gd name="T24" fmla="*/ 125 w 202"/>
                <a:gd name="T25" fmla="*/ 120 h 178"/>
                <a:gd name="T26" fmla="*/ 133 w 202"/>
                <a:gd name="T27" fmla="*/ 112 h 178"/>
                <a:gd name="T28" fmla="*/ 138 w 202"/>
                <a:gd name="T29" fmla="*/ 102 h 178"/>
                <a:gd name="T30" fmla="*/ 140 w 202"/>
                <a:gd name="T31" fmla="*/ 89 h 178"/>
                <a:gd name="T32" fmla="*/ 138 w 202"/>
                <a:gd name="T33" fmla="*/ 77 h 178"/>
                <a:gd name="T34" fmla="*/ 133 w 202"/>
                <a:gd name="T35" fmla="*/ 67 h 178"/>
                <a:gd name="T36" fmla="*/ 125 w 202"/>
                <a:gd name="T37" fmla="*/ 59 h 178"/>
                <a:gd name="T38" fmla="*/ 114 w 202"/>
                <a:gd name="T39" fmla="*/ 53 h 178"/>
                <a:gd name="T40" fmla="*/ 101 w 202"/>
                <a:gd name="T41" fmla="*/ 51 h 178"/>
                <a:gd name="T42" fmla="*/ 101 w 202"/>
                <a:gd name="T43" fmla="*/ 0 h 178"/>
                <a:gd name="T44" fmla="*/ 121 w 202"/>
                <a:gd name="T45" fmla="*/ 2 h 178"/>
                <a:gd name="T46" fmla="*/ 140 w 202"/>
                <a:gd name="T47" fmla="*/ 6 h 178"/>
                <a:gd name="T48" fmla="*/ 157 w 202"/>
                <a:gd name="T49" fmla="*/ 14 h 178"/>
                <a:gd name="T50" fmla="*/ 172 w 202"/>
                <a:gd name="T51" fmla="*/ 24 h 178"/>
                <a:gd name="T52" fmla="*/ 184 w 202"/>
                <a:gd name="T53" fmla="*/ 36 h 178"/>
                <a:gd name="T54" fmla="*/ 194 w 202"/>
                <a:gd name="T55" fmla="*/ 51 h 178"/>
                <a:gd name="T56" fmla="*/ 200 w 202"/>
                <a:gd name="T57" fmla="*/ 69 h 178"/>
                <a:gd name="T58" fmla="*/ 202 w 202"/>
                <a:gd name="T59" fmla="*/ 89 h 178"/>
                <a:gd name="T60" fmla="*/ 200 w 202"/>
                <a:gd name="T61" fmla="*/ 110 h 178"/>
                <a:gd name="T62" fmla="*/ 194 w 202"/>
                <a:gd name="T63" fmla="*/ 127 h 178"/>
                <a:gd name="T64" fmla="*/ 184 w 202"/>
                <a:gd name="T65" fmla="*/ 143 h 178"/>
                <a:gd name="T66" fmla="*/ 172 w 202"/>
                <a:gd name="T67" fmla="*/ 155 h 178"/>
                <a:gd name="T68" fmla="*/ 157 w 202"/>
                <a:gd name="T69" fmla="*/ 165 h 178"/>
                <a:gd name="T70" fmla="*/ 140 w 202"/>
                <a:gd name="T71" fmla="*/ 172 h 178"/>
                <a:gd name="T72" fmla="*/ 121 w 202"/>
                <a:gd name="T73" fmla="*/ 177 h 178"/>
                <a:gd name="T74" fmla="*/ 101 w 202"/>
                <a:gd name="T75" fmla="*/ 178 h 178"/>
                <a:gd name="T76" fmla="*/ 82 w 202"/>
                <a:gd name="T77" fmla="*/ 177 h 178"/>
                <a:gd name="T78" fmla="*/ 63 w 202"/>
                <a:gd name="T79" fmla="*/ 172 h 178"/>
                <a:gd name="T80" fmla="*/ 46 w 202"/>
                <a:gd name="T81" fmla="*/ 165 h 178"/>
                <a:gd name="T82" fmla="*/ 30 w 202"/>
                <a:gd name="T83" fmla="*/ 155 h 178"/>
                <a:gd name="T84" fmla="*/ 18 w 202"/>
                <a:gd name="T85" fmla="*/ 143 h 178"/>
                <a:gd name="T86" fmla="*/ 9 w 202"/>
                <a:gd name="T87" fmla="*/ 128 h 178"/>
                <a:gd name="T88" fmla="*/ 3 w 202"/>
                <a:gd name="T89" fmla="*/ 110 h 178"/>
                <a:gd name="T90" fmla="*/ 0 w 202"/>
                <a:gd name="T91" fmla="*/ 89 h 178"/>
                <a:gd name="T92" fmla="*/ 3 w 202"/>
                <a:gd name="T93" fmla="*/ 69 h 178"/>
                <a:gd name="T94" fmla="*/ 9 w 202"/>
                <a:gd name="T95" fmla="*/ 51 h 178"/>
                <a:gd name="T96" fmla="*/ 18 w 202"/>
                <a:gd name="T97" fmla="*/ 36 h 178"/>
                <a:gd name="T98" fmla="*/ 30 w 202"/>
                <a:gd name="T99" fmla="*/ 24 h 178"/>
                <a:gd name="T100" fmla="*/ 46 w 202"/>
                <a:gd name="T101" fmla="*/ 14 h 178"/>
                <a:gd name="T102" fmla="*/ 63 w 202"/>
                <a:gd name="T103" fmla="*/ 6 h 178"/>
                <a:gd name="T104" fmla="*/ 82 w 202"/>
                <a:gd name="T105" fmla="*/ 2 h 178"/>
                <a:gd name="T106" fmla="*/ 101 w 202"/>
                <a:gd name="T10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2" h="178">
                  <a:moveTo>
                    <a:pt x="101" y="51"/>
                  </a:moveTo>
                  <a:lnTo>
                    <a:pt x="88" y="53"/>
                  </a:lnTo>
                  <a:lnTo>
                    <a:pt x="77" y="59"/>
                  </a:lnTo>
                  <a:lnTo>
                    <a:pt x="70" y="67"/>
                  </a:lnTo>
                  <a:lnTo>
                    <a:pt x="65" y="77"/>
                  </a:lnTo>
                  <a:lnTo>
                    <a:pt x="63" y="89"/>
                  </a:lnTo>
                  <a:lnTo>
                    <a:pt x="65" y="102"/>
                  </a:lnTo>
                  <a:lnTo>
                    <a:pt x="70" y="112"/>
                  </a:lnTo>
                  <a:lnTo>
                    <a:pt x="77" y="120"/>
                  </a:lnTo>
                  <a:lnTo>
                    <a:pt x="88" y="125"/>
                  </a:lnTo>
                  <a:lnTo>
                    <a:pt x="101" y="127"/>
                  </a:lnTo>
                  <a:lnTo>
                    <a:pt x="114" y="125"/>
                  </a:lnTo>
                  <a:lnTo>
                    <a:pt x="125" y="120"/>
                  </a:lnTo>
                  <a:lnTo>
                    <a:pt x="133" y="112"/>
                  </a:lnTo>
                  <a:lnTo>
                    <a:pt x="138" y="102"/>
                  </a:lnTo>
                  <a:lnTo>
                    <a:pt x="140" y="89"/>
                  </a:lnTo>
                  <a:lnTo>
                    <a:pt x="138" y="77"/>
                  </a:lnTo>
                  <a:lnTo>
                    <a:pt x="133" y="67"/>
                  </a:lnTo>
                  <a:lnTo>
                    <a:pt x="125" y="59"/>
                  </a:lnTo>
                  <a:lnTo>
                    <a:pt x="114" y="53"/>
                  </a:lnTo>
                  <a:lnTo>
                    <a:pt x="101" y="51"/>
                  </a:lnTo>
                  <a:close/>
                  <a:moveTo>
                    <a:pt x="101" y="0"/>
                  </a:moveTo>
                  <a:lnTo>
                    <a:pt x="121" y="2"/>
                  </a:lnTo>
                  <a:lnTo>
                    <a:pt x="140" y="6"/>
                  </a:lnTo>
                  <a:lnTo>
                    <a:pt x="157" y="14"/>
                  </a:lnTo>
                  <a:lnTo>
                    <a:pt x="172" y="24"/>
                  </a:lnTo>
                  <a:lnTo>
                    <a:pt x="184" y="36"/>
                  </a:lnTo>
                  <a:lnTo>
                    <a:pt x="194" y="51"/>
                  </a:lnTo>
                  <a:lnTo>
                    <a:pt x="200" y="69"/>
                  </a:lnTo>
                  <a:lnTo>
                    <a:pt x="202" y="89"/>
                  </a:lnTo>
                  <a:lnTo>
                    <a:pt x="200" y="110"/>
                  </a:lnTo>
                  <a:lnTo>
                    <a:pt x="194" y="127"/>
                  </a:lnTo>
                  <a:lnTo>
                    <a:pt x="184" y="143"/>
                  </a:lnTo>
                  <a:lnTo>
                    <a:pt x="172" y="155"/>
                  </a:lnTo>
                  <a:lnTo>
                    <a:pt x="157" y="165"/>
                  </a:lnTo>
                  <a:lnTo>
                    <a:pt x="140" y="172"/>
                  </a:lnTo>
                  <a:lnTo>
                    <a:pt x="121" y="177"/>
                  </a:lnTo>
                  <a:lnTo>
                    <a:pt x="101" y="178"/>
                  </a:lnTo>
                  <a:lnTo>
                    <a:pt x="82" y="177"/>
                  </a:lnTo>
                  <a:lnTo>
                    <a:pt x="63" y="172"/>
                  </a:lnTo>
                  <a:lnTo>
                    <a:pt x="46" y="165"/>
                  </a:lnTo>
                  <a:lnTo>
                    <a:pt x="30" y="155"/>
                  </a:lnTo>
                  <a:lnTo>
                    <a:pt x="18" y="143"/>
                  </a:lnTo>
                  <a:lnTo>
                    <a:pt x="9" y="128"/>
                  </a:lnTo>
                  <a:lnTo>
                    <a:pt x="3" y="110"/>
                  </a:lnTo>
                  <a:lnTo>
                    <a:pt x="0" y="89"/>
                  </a:lnTo>
                  <a:lnTo>
                    <a:pt x="3" y="69"/>
                  </a:lnTo>
                  <a:lnTo>
                    <a:pt x="9" y="51"/>
                  </a:lnTo>
                  <a:lnTo>
                    <a:pt x="18" y="36"/>
                  </a:lnTo>
                  <a:lnTo>
                    <a:pt x="30" y="24"/>
                  </a:lnTo>
                  <a:lnTo>
                    <a:pt x="46" y="14"/>
                  </a:lnTo>
                  <a:lnTo>
                    <a:pt x="63" y="6"/>
                  </a:lnTo>
                  <a:lnTo>
                    <a:pt x="82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4" name="Rectangle 16"/>
            <p:cNvSpPr>
              <a:spLocks noChangeArrowheads="1"/>
            </p:cNvSpPr>
            <p:nvPr userDrawn="1"/>
          </p:nvSpPr>
          <p:spPr bwMode="auto">
            <a:xfrm>
              <a:off x="1895" y="3169"/>
              <a:ext cx="12" cy="54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5" name="Freeform 17"/>
            <p:cNvSpPr>
              <a:spLocks noEditPoints="1"/>
            </p:cNvSpPr>
            <p:nvPr userDrawn="1"/>
          </p:nvSpPr>
          <p:spPr bwMode="auto">
            <a:xfrm>
              <a:off x="1912" y="3189"/>
              <a:ext cx="41" cy="35"/>
            </a:xfrm>
            <a:custGeom>
              <a:avLst/>
              <a:gdLst>
                <a:gd name="T0" fmla="*/ 101 w 203"/>
                <a:gd name="T1" fmla="*/ 51 h 178"/>
                <a:gd name="T2" fmla="*/ 88 w 203"/>
                <a:gd name="T3" fmla="*/ 53 h 178"/>
                <a:gd name="T4" fmla="*/ 77 w 203"/>
                <a:gd name="T5" fmla="*/ 59 h 178"/>
                <a:gd name="T6" fmla="*/ 69 w 203"/>
                <a:gd name="T7" fmla="*/ 67 h 178"/>
                <a:gd name="T8" fmla="*/ 65 w 203"/>
                <a:gd name="T9" fmla="*/ 77 h 178"/>
                <a:gd name="T10" fmla="*/ 63 w 203"/>
                <a:gd name="T11" fmla="*/ 89 h 178"/>
                <a:gd name="T12" fmla="*/ 65 w 203"/>
                <a:gd name="T13" fmla="*/ 102 h 178"/>
                <a:gd name="T14" fmla="*/ 69 w 203"/>
                <a:gd name="T15" fmla="*/ 112 h 178"/>
                <a:gd name="T16" fmla="*/ 77 w 203"/>
                <a:gd name="T17" fmla="*/ 120 h 178"/>
                <a:gd name="T18" fmla="*/ 88 w 203"/>
                <a:gd name="T19" fmla="*/ 125 h 178"/>
                <a:gd name="T20" fmla="*/ 101 w 203"/>
                <a:gd name="T21" fmla="*/ 127 h 178"/>
                <a:gd name="T22" fmla="*/ 115 w 203"/>
                <a:gd name="T23" fmla="*/ 125 h 178"/>
                <a:gd name="T24" fmla="*/ 126 w 203"/>
                <a:gd name="T25" fmla="*/ 120 h 178"/>
                <a:gd name="T26" fmla="*/ 133 w 203"/>
                <a:gd name="T27" fmla="*/ 112 h 178"/>
                <a:gd name="T28" fmla="*/ 138 w 203"/>
                <a:gd name="T29" fmla="*/ 102 h 178"/>
                <a:gd name="T30" fmla="*/ 140 w 203"/>
                <a:gd name="T31" fmla="*/ 89 h 178"/>
                <a:gd name="T32" fmla="*/ 138 w 203"/>
                <a:gd name="T33" fmla="*/ 77 h 178"/>
                <a:gd name="T34" fmla="*/ 133 w 203"/>
                <a:gd name="T35" fmla="*/ 67 h 178"/>
                <a:gd name="T36" fmla="*/ 126 w 203"/>
                <a:gd name="T37" fmla="*/ 59 h 178"/>
                <a:gd name="T38" fmla="*/ 115 w 203"/>
                <a:gd name="T39" fmla="*/ 53 h 178"/>
                <a:gd name="T40" fmla="*/ 101 w 203"/>
                <a:gd name="T41" fmla="*/ 51 h 178"/>
                <a:gd name="T42" fmla="*/ 101 w 203"/>
                <a:gd name="T43" fmla="*/ 0 h 178"/>
                <a:gd name="T44" fmla="*/ 121 w 203"/>
                <a:gd name="T45" fmla="*/ 2 h 178"/>
                <a:gd name="T46" fmla="*/ 140 w 203"/>
                <a:gd name="T47" fmla="*/ 6 h 178"/>
                <a:gd name="T48" fmla="*/ 157 w 203"/>
                <a:gd name="T49" fmla="*/ 14 h 178"/>
                <a:gd name="T50" fmla="*/ 172 w 203"/>
                <a:gd name="T51" fmla="*/ 24 h 178"/>
                <a:gd name="T52" fmla="*/ 184 w 203"/>
                <a:gd name="T53" fmla="*/ 36 h 178"/>
                <a:gd name="T54" fmla="*/ 193 w 203"/>
                <a:gd name="T55" fmla="*/ 51 h 178"/>
                <a:gd name="T56" fmla="*/ 199 w 203"/>
                <a:gd name="T57" fmla="*/ 69 h 178"/>
                <a:gd name="T58" fmla="*/ 203 w 203"/>
                <a:gd name="T59" fmla="*/ 89 h 178"/>
                <a:gd name="T60" fmla="*/ 199 w 203"/>
                <a:gd name="T61" fmla="*/ 110 h 178"/>
                <a:gd name="T62" fmla="*/ 193 w 203"/>
                <a:gd name="T63" fmla="*/ 127 h 178"/>
                <a:gd name="T64" fmla="*/ 184 w 203"/>
                <a:gd name="T65" fmla="*/ 143 h 178"/>
                <a:gd name="T66" fmla="*/ 172 w 203"/>
                <a:gd name="T67" fmla="*/ 155 h 178"/>
                <a:gd name="T68" fmla="*/ 157 w 203"/>
                <a:gd name="T69" fmla="*/ 165 h 178"/>
                <a:gd name="T70" fmla="*/ 140 w 203"/>
                <a:gd name="T71" fmla="*/ 172 h 178"/>
                <a:gd name="T72" fmla="*/ 121 w 203"/>
                <a:gd name="T73" fmla="*/ 177 h 178"/>
                <a:gd name="T74" fmla="*/ 101 w 203"/>
                <a:gd name="T75" fmla="*/ 178 h 178"/>
                <a:gd name="T76" fmla="*/ 81 w 203"/>
                <a:gd name="T77" fmla="*/ 177 h 178"/>
                <a:gd name="T78" fmla="*/ 63 w 203"/>
                <a:gd name="T79" fmla="*/ 172 h 178"/>
                <a:gd name="T80" fmla="*/ 46 w 203"/>
                <a:gd name="T81" fmla="*/ 165 h 178"/>
                <a:gd name="T82" fmla="*/ 31 w 203"/>
                <a:gd name="T83" fmla="*/ 155 h 178"/>
                <a:gd name="T84" fmla="*/ 19 w 203"/>
                <a:gd name="T85" fmla="*/ 143 h 178"/>
                <a:gd name="T86" fmla="*/ 8 w 203"/>
                <a:gd name="T87" fmla="*/ 128 h 178"/>
                <a:gd name="T88" fmla="*/ 2 w 203"/>
                <a:gd name="T89" fmla="*/ 110 h 178"/>
                <a:gd name="T90" fmla="*/ 0 w 203"/>
                <a:gd name="T91" fmla="*/ 89 h 178"/>
                <a:gd name="T92" fmla="*/ 2 w 203"/>
                <a:gd name="T93" fmla="*/ 69 h 178"/>
                <a:gd name="T94" fmla="*/ 8 w 203"/>
                <a:gd name="T95" fmla="*/ 51 h 178"/>
                <a:gd name="T96" fmla="*/ 19 w 203"/>
                <a:gd name="T97" fmla="*/ 36 h 178"/>
                <a:gd name="T98" fmla="*/ 31 w 203"/>
                <a:gd name="T99" fmla="*/ 24 h 178"/>
                <a:gd name="T100" fmla="*/ 46 w 203"/>
                <a:gd name="T101" fmla="*/ 14 h 178"/>
                <a:gd name="T102" fmla="*/ 63 w 203"/>
                <a:gd name="T103" fmla="*/ 6 h 178"/>
                <a:gd name="T104" fmla="*/ 81 w 203"/>
                <a:gd name="T105" fmla="*/ 2 h 178"/>
                <a:gd name="T106" fmla="*/ 101 w 203"/>
                <a:gd name="T10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178">
                  <a:moveTo>
                    <a:pt x="101" y="51"/>
                  </a:moveTo>
                  <a:lnTo>
                    <a:pt x="88" y="53"/>
                  </a:lnTo>
                  <a:lnTo>
                    <a:pt x="77" y="59"/>
                  </a:lnTo>
                  <a:lnTo>
                    <a:pt x="69" y="67"/>
                  </a:lnTo>
                  <a:lnTo>
                    <a:pt x="65" y="77"/>
                  </a:lnTo>
                  <a:lnTo>
                    <a:pt x="63" y="89"/>
                  </a:lnTo>
                  <a:lnTo>
                    <a:pt x="65" y="102"/>
                  </a:lnTo>
                  <a:lnTo>
                    <a:pt x="69" y="112"/>
                  </a:lnTo>
                  <a:lnTo>
                    <a:pt x="77" y="120"/>
                  </a:lnTo>
                  <a:lnTo>
                    <a:pt x="88" y="125"/>
                  </a:lnTo>
                  <a:lnTo>
                    <a:pt x="101" y="127"/>
                  </a:lnTo>
                  <a:lnTo>
                    <a:pt x="115" y="125"/>
                  </a:lnTo>
                  <a:lnTo>
                    <a:pt x="126" y="120"/>
                  </a:lnTo>
                  <a:lnTo>
                    <a:pt x="133" y="112"/>
                  </a:lnTo>
                  <a:lnTo>
                    <a:pt x="138" y="102"/>
                  </a:lnTo>
                  <a:lnTo>
                    <a:pt x="140" y="89"/>
                  </a:lnTo>
                  <a:lnTo>
                    <a:pt x="138" y="77"/>
                  </a:lnTo>
                  <a:lnTo>
                    <a:pt x="133" y="67"/>
                  </a:lnTo>
                  <a:lnTo>
                    <a:pt x="126" y="59"/>
                  </a:lnTo>
                  <a:lnTo>
                    <a:pt x="115" y="53"/>
                  </a:lnTo>
                  <a:lnTo>
                    <a:pt x="101" y="51"/>
                  </a:lnTo>
                  <a:close/>
                  <a:moveTo>
                    <a:pt x="101" y="0"/>
                  </a:moveTo>
                  <a:lnTo>
                    <a:pt x="121" y="2"/>
                  </a:lnTo>
                  <a:lnTo>
                    <a:pt x="140" y="6"/>
                  </a:lnTo>
                  <a:lnTo>
                    <a:pt x="157" y="14"/>
                  </a:lnTo>
                  <a:lnTo>
                    <a:pt x="172" y="24"/>
                  </a:lnTo>
                  <a:lnTo>
                    <a:pt x="184" y="36"/>
                  </a:lnTo>
                  <a:lnTo>
                    <a:pt x="193" y="51"/>
                  </a:lnTo>
                  <a:lnTo>
                    <a:pt x="199" y="69"/>
                  </a:lnTo>
                  <a:lnTo>
                    <a:pt x="203" y="89"/>
                  </a:lnTo>
                  <a:lnTo>
                    <a:pt x="199" y="110"/>
                  </a:lnTo>
                  <a:lnTo>
                    <a:pt x="193" y="127"/>
                  </a:lnTo>
                  <a:lnTo>
                    <a:pt x="184" y="143"/>
                  </a:lnTo>
                  <a:lnTo>
                    <a:pt x="172" y="155"/>
                  </a:lnTo>
                  <a:lnTo>
                    <a:pt x="157" y="165"/>
                  </a:lnTo>
                  <a:lnTo>
                    <a:pt x="140" y="172"/>
                  </a:lnTo>
                  <a:lnTo>
                    <a:pt x="121" y="177"/>
                  </a:lnTo>
                  <a:lnTo>
                    <a:pt x="101" y="178"/>
                  </a:lnTo>
                  <a:lnTo>
                    <a:pt x="81" y="177"/>
                  </a:lnTo>
                  <a:lnTo>
                    <a:pt x="63" y="172"/>
                  </a:lnTo>
                  <a:lnTo>
                    <a:pt x="46" y="165"/>
                  </a:lnTo>
                  <a:lnTo>
                    <a:pt x="31" y="155"/>
                  </a:lnTo>
                  <a:lnTo>
                    <a:pt x="19" y="143"/>
                  </a:lnTo>
                  <a:lnTo>
                    <a:pt x="8" y="128"/>
                  </a:lnTo>
                  <a:lnTo>
                    <a:pt x="2" y="110"/>
                  </a:lnTo>
                  <a:lnTo>
                    <a:pt x="0" y="89"/>
                  </a:lnTo>
                  <a:lnTo>
                    <a:pt x="2" y="69"/>
                  </a:lnTo>
                  <a:lnTo>
                    <a:pt x="8" y="51"/>
                  </a:lnTo>
                  <a:lnTo>
                    <a:pt x="19" y="36"/>
                  </a:lnTo>
                  <a:lnTo>
                    <a:pt x="31" y="24"/>
                  </a:lnTo>
                  <a:lnTo>
                    <a:pt x="46" y="14"/>
                  </a:lnTo>
                  <a:lnTo>
                    <a:pt x="63" y="6"/>
                  </a:lnTo>
                  <a:lnTo>
                    <a:pt x="81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6" name="Freeform 18"/>
            <p:cNvSpPr>
              <a:spLocks noEditPoints="1"/>
            </p:cNvSpPr>
            <p:nvPr userDrawn="1"/>
          </p:nvSpPr>
          <p:spPr bwMode="auto">
            <a:xfrm>
              <a:off x="1957" y="3189"/>
              <a:ext cx="39" cy="51"/>
            </a:xfrm>
            <a:custGeom>
              <a:avLst/>
              <a:gdLst>
                <a:gd name="T0" fmla="*/ 87 w 195"/>
                <a:gd name="T1" fmla="*/ 52 h 256"/>
                <a:gd name="T2" fmla="*/ 67 w 195"/>
                <a:gd name="T3" fmla="*/ 66 h 256"/>
                <a:gd name="T4" fmla="*/ 61 w 195"/>
                <a:gd name="T5" fmla="*/ 88 h 256"/>
                <a:gd name="T6" fmla="*/ 67 w 195"/>
                <a:gd name="T7" fmla="*/ 111 h 256"/>
                <a:gd name="T8" fmla="*/ 87 w 195"/>
                <a:gd name="T9" fmla="*/ 124 h 256"/>
                <a:gd name="T10" fmla="*/ 113 w 195"/>
                <a:gd name="T11" fmla="*/ 124 h 256"/>
                <a:gd name="T12" fmla="*/ 131 w 195"/>
                <a:gd name="T13" fmla="*/ 111 h 256"/>
                <a:gd name="T14" fmla="*/ 137 w 195"/>
                <a:gd name="T15" fmla="*/ 88 h 256"/>
                <a:gd name="T16" fmla="*/ 131 w 195"/>
                <a:gd name="T17" fmla="*/ 66 h 256"/>
                <a:gd name="T18" fmla="*/ 113 w 195"/>
                <a:gd name="T19" fmla="*/ 52 h 256"/>
                <a:gd name="T20" fmla="*/ 86 w 195"/>
                <a:gd name="T21" fmla="*/ 0 h 256"/>
                <a:gd name="T22" fmla="*/ 113 w 195"/>
                <a:gd name="T23" fmla="*/ 6 h 256"/>
                <a:gd name="T24" fmla="*/ 135 w 195"/>
                <a:gd name="T25" fmla="*/ 23 h 256"/>
                <a:gd name="T26" fmla="*/ 136 w 195"/>
                <a:gd name="T27" fmla="*/ 6 h 256"/>
                <a:gd name="T28" fmla="*/ 195 w 195"/>
                <a:gd name="T29" fmla="*/ 157 h 256"/>
                <a:gd name="T30" fmla="*/ 189 w 195"/>
                <a:gd name="T31" fmla="*/ 202 h 256"/>
                <a:gd name="T32" fmla="*/ 170 w 195"/>
                <a:gd name="T33" fmla="*/ 233 h 256"/>
                <a:gd name="T34" fmla="*/ 139 w 195"/>
                <a:gd name="T35" fmla="*/ 251 h 256"/>
                <a:gd name="T36" fmla="*/ 98 w 195"/>
                <a:gd name="T37" fmla="*/ 256 h 256"/>
                <a:gd name="T38" fmla="*/ 67 w 195"/>
                <a:gd name="T39" fmla="*/ 252 h 256"/>
                <a:gd name="T40" fmla="*/ 38 w 195"/>
                <a:gd name="T41" fmla="*/ 241 h 256"/>
                <a:gd name="T42" fmla="*/ 15 w 195"/>
                <a:gd name="T43" fmla="*/ 221 h 256"/>
                <a:gd name="T44" fmla="*/ 3 w 195"/>
                <a:gd name="T45" fmla="*/ 192 h 256"/>
                <a:gd name="T46" fmla="*/ 72 w 195"/>
                <a:gd name="T47" fmla="*/ 196 h 256"/>
                <a:gd name="T48" fmla="*/ 77 w 195"/>
                <a:gd name="T49" fmla="*/ 202 h 256"/>
                <a:gd name="T50" fmla="*/ 89 w 195"/>
                <a:gd name="T51" fmla="*/ 208 h 256"/>
                <a:gd name="T52" fmla="*/ 112 w 195"/>
                <a:gd name="T53" fmla="*/ 208 h 256"/>
                <a:gd name="T54" fmla="*/ 128 w 195"/>
                <a:gd name="T55" fmla="*/ 195 h 256"/>
                <a:gd name="T56" fmla="*/ 135 w 195"/>
                <a:gd name="T57" fmla="*/ 174 h 256"/>
                <a:gd name="T58" fmla="*/ 136 w 195"/>
                <a:gd name="T59" fmla="*/ 153 h 256"/>
                <a:gd name="T60" fmla="*/ 112 w 195"/>
                <a:gd name="T61" fmla="*/ 170 h 256"/>
                <a:gd name="T62" fmla="*/ 83 w 195"/>
                <a:gd name="T63" fmla="*/ 176 h 256"/>
                <a:gd name="T64" fmla="*/ 45 w 195"/>
                <a:gd name="T65" fmla="*/ 167 h 256"/>
                <a:gd name="T66" fmla="*/ 17 w 195"/>
                <a:gd name="T67" fmla="*/ 145 h 256"/>
                <a:gd name="T68" fmla="*/ 2 w 195"/>
                <a:gd name="T69" fmla="*/ 111 h 256"/>
                <a:gd name="T70" fmla="*/ 2 w 195"/>
                <a:gd name="T71" fmla="*/ 70 h 256"/>
                <a:gd name="T72" fmla="*/ 18 w 195"/>
                <a:gd name="T73" fmla="*/ 35 h 256"/>
                <a:gd name="T74" fmla="*/ 46 w 195"/>
                <a:gd name="T75" fmla="*/ 10 h 256"/>
                <a:gd name="T76" fmla="*/ 86 w 195"/>
                <a:gd name="T7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5" h="256">
                  <a:moveTo>
                    <a:pt x="100" y="50"/>
                  </a:moveTo>
                  <a:lnTo>
                    <a:pt x="87" y="52"/>
                  </a:lnTo>
                  <a:lnTo>
                    <a:pt x="76" y="58"/>
                  </a:lnTo>
                  <a:lnTo>
                    <a:pt x="67" y="66"/>
                  </a:lnTo>
                  <a:lnTo>
                    <a:pt x="63" y="76"/>
                  </a:lnTo>
                  <a:lnTo>
                    <a:pt x="61" y="88"/>
                  </a:lnTo>
                  <a:lnTo>
                    <a:pt x="63" y="100"/>
                  </a:lnTo>
                  <a:lnTo>
                    <a:pt x="67" y="111"/>
                  </a:lnTo>
                  <a:lnTo>
                    <a:pt x="76" y="119"/>
                  </a:lnTo>
                  <a:lnTo>
                    <a:pt x="87" y="124"/>
                  </a:lnTo>
                  <a:lnTo>
                    <a:pt x="100" y="126"/>
                  </a:lnTo>
                  <a:lnTo>
                    <a:pt x="113" y="124"/>
                  </a:lnTo>
                  <a:lnTo>
                    <a:pt x="123" y="119"/>
                  </a:lnTo>
                  <a:lnTo>
                    <a:pt x="131" y="111"/>
                  </a:lnTo>
                  <a:lnTo>
                    <a:pt x="136" y="100"/>
                  </a:lnTo>
                  <a:lnTo>
                    <a:pt x="137" y="88"/>
                  </a:lnTo>
                  <a:lnTo>
                    <a:pt x="136" y="76"/>
                  </a:lnTo>
                  <a:lnTo>
                    <a:pt x="131" y="66"/>
                  </a:lnTo>
                  <a:lnTo>
                    <a:pt x="123" y="58"/>
                  </a:lnTo>
                  <a:lnTo>
                    <a:pt x="113" y="52"/>
                  </a:lnTo>
                  <a:lnTo>
                    <a:pt x="100" y="50"/>
                  </a:lnTo>
                  <a:close/>
                  <a:moveTo>
                    <a:pt x="86" y="0"/>
                  </a:moveTo>
                  <a:lnTo>
                    <a:pt x="100" y="2"/>
                  </a:lnTo>
                  <a:lnTo>
                    <a:pt x="113" y="6"/>
                  </a:lnTo>
                  <a:lnTo>
                    <a:pt x="125" y="13"/>
                  </a:lnTo>
                  <a:lnTo>
                    <a:pt x="135" y="23"/>
                  </a:lnTo>
                  <a:lnTo>
                    <a:pt x="136" y="23"/>
                  </a:lnTo>
                  <a:lnTo>
                    <a:pt x="136" y="6"/>
                  </a:lnTo>
                  <a:lnTo>
                    <a:pt x="195" y="6"/>
                  </a:lnTo>
                  <a:lnTo>
                    <a:pt x="195" y="157"/>
                  </a:lnTo>
                  <a:lnTo>
                    <a:pt x="194" y="181"/>
                  </a:lnTo>
                  <a:lnTo>
                    <a:pt x="189" y="202"/>
                  </a:lnTo>
                  <a:lnTo>
                    <a:pt x="181" y="220"/>
                  </a:lnTo>
                  <a:lnTo>
                    <a:pt x="170" y="233"/>
                  </a:lnTo>
                  <a:lnTo>
                    <a:pt x="156" y="244"/>
                  </a:lnTo>
                  <a:lnTo>
                    <a:pt x="139" y="251"/>
                  </a:lnTo>
                  <a:lnTo>
                    <a:pt x="120" y="255"/>
                  </a:lnTo>
                  <a:lnTo>
                    <a:pt x="98" y="256"/>
                  </a:lnTo>
                  <a:lnTo>
                    <a:pt x="84" y="255"/>
                  </a:lnTo>
                  <a:lnTo>
                    <a:pt x="67" y="252"/>
                  </a:lnTo>
                  <a:lnTo>
                    <a:pt x="52" y="248"/>
                  </a:lnTo>
                  <a:lnTo>
                    <a:pt x="38" y="241"/>
                  </a:lnTo>
                  <a:lnTo>
                    <a:pt x="25" y="232"/>
                  </a:lnTo>
                  <a:lnTo>
                    <a:pt x="15" y="221"/>
                  </a:lnTo>
                  <a:lnTo>
                    <a:pt x="7" y="208"/>
                  </a:lnTo>
                  <a:lnTo>
                    <a:pt x="3" y="192"/>
                  </a:lnTo>
                  <a:lnTo>
                    <a:pt x="70" y="192"/>
                  </a:lnTo>
                  <a:lnTo>
                    <a:pt x="72" y="196"/>
                  </a:lnTo>
                  <a:lnTo>
                    <a:pt x="74" y="200"/>
                  </a:lnTo>
                  <a:lnTo>
                    <a:pt x="77" y="202"/>
                  </a:lnTo>
                  <a:lnTo>
                    <a:pt x="81" y="206"/>
                  </a:lnTo>
                  <a:lnTo>
                    <a:pt x="89" y="208"/>
                  </a:lnTo>
                  <a:lnTo>
                    <a:pt x="98" y="209"/>
                  </a:lnTo>
                  <a:lnTo>
                    <a:pt x="112" y="208"/>
                  </a:lnTo>
                  <a:lnTo>
                    <a:pt x="122" y="202"/>
                  </a:lnTo>
                  <a:lnTo>
                    <a:pt x="128" y="195"/>
                  </a:lnTo>
                  <a:lnTo>
                    <a:pt x="133" y="185"/>
                  </a:lnTo>
                  <a:lnTo>
                    <a:pt x="135" y="174"/>
                  </a:lnTo>
                  <a:lnTo>
                    <a:pt x="136" y="161"/>
                  </a:lnTo>
                  <a:lnTo>
                    <a:pt x="136" y="153"/>
                  </a:lnTo>
                  <a:lnTo>
                    <a:pt x="124" y="163"/>
                  </a:lnTo>
                  <a:lnTo>
                    <a:pt x="112" y="170"/>
                  </a:lnTo>
                  <a:lnTo>
                    <a:pt x="98" y="174"/>
                  </a:lnTo>
                  <a:lnTo>
                    <a:pt x="83" y="176"/>
                  </a:lnTo>
                  <a:lnTo>
                    <a:pt x="62" y="174"/>
                  </a:lnTo>
                  <a:lnTo>
                    <a:pt x="45" y="167"/>
                  </a:lnTo>
                  <a:lnTo>
                    <a:pt x="30" y="158"/>
                  </a:lnTo>
                  <a:lnTo>
                    <a:pt x="17" y="145"/>
                  </a:lnTo>
                  <a:lnTo>
                    <a:pt x="8" y="129"/>
                  </a:lnTo>
                  <a:lnTo>
                    <a:pt x="2" y="111"/>
                  </a:lnTo>
                  <a:lnTo>
                    <a:pt x="0" y="90"/>
                  </a:lnTo>
                  <a:lnTo>
                    <a:pt x="2" y="70"/>
                  </a:lnTo>
                  <a:lnTo>
                    <a:pt x="8" y="51"/>
                  </a:lnTo>
                  <a:lnTo>
                    <a:pt x="18" y="35"/>
                  </a:lnTo>
                  <a:lnTo>
                    <a:pt x="31" y="21"/>
                  </a:lnTo>
                  <a:lnTo>
                    <a:pt x="46" y="10"/>
                  </a:lnTo>
                  <a:lnTo>
                    <a:pt x="65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7" name="Freeform 19"/>
            <p:cNvSpPr>
              <a:spLocks/>
            </p:cNvSpPr>
            <p:nvPr userDrawn="1"/>
          </p:nvSpPr>
          <p:spPr bwMode="auto">
            <a:xfrm>
              <a:off x="1999" y="3190"/>
              <a:ext cx="45" cy="50"/>
            </a:xfrm>
            <a:custGeom>
              <a:avLst/>
              <a:gdLst>
                <a:gd name="T0" fmla="*/ 0 w 224"/>
                <a:gd name="T1" fmla="*/ 0 h 250"/>
                <a:gd name="T2" fmla="*/ 69 w 224"/>
                <a:gd name="T3" fmla="*/ 0 h 250"/>
                <a:gd name="T4" fmla="*/ 113 w 224"/>
                <a:gd name="T5" fmla="*/ 85 h 250"/>
                <a:gd name="T6" fmla="*/ 157 w 224"/>
                <a:gd name="T7" fmla="*/ 0 h 250"/>
                <a:gd name="T8" fmla="*/ 224 w 224"/>
                <a:gd name="T9" fmla="*/ 0 h 250"/>
                <a:gd name="T10" fmla="*/ 90 w 224"/>
                <a:gd name="T11" fmla="*/ 250 h 250"/>
                <a:gd name="T12" fmla="*/ 23 w 224"/>
                <a:gd name="T13" fmla="*/ 250 h 250"/>
                <a:gd name="T14" fmla="*/ 81 w 224"/>
                <a:gd name="T15" fmla="*/ 144 h 250"/>
                <a:gd name="T16" fmla="*/ 0 w 22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50">
                  <a:moveTo>
                    <a:pt x="0" y="0"/>
                  </a:moveTo>
                  <a:lnTo>
                    <a:pt x="69" y="0"/>
                  </a:lnTo>
                  <a:lnTo>
                    <a:pt x="113" y="85"/>
                  </a:lnTo>
                  <a:lnTo>
                    <a:pt x="157" y="0"/>
                  </a:lnTo>
                  <a:lnTo>
                    <a:pt x="224" y="0"/>
                  </a:lnTo>
                  <a:lnTo>
                    <a:pt x="90" y="250"/>
                  </a:lnTo>
                  <a:lnTo>
                    <a:pt x="23" y="250"/>
                  </a:lnTo>
                  <a:lnTo>
                    <a:pt x="81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8" name="Freeform 20">
              <a:hlinkClick r:id="rId27" action="ppaction://hlinksldjump"/>
            </p:cNvPr>
            <p:cNvSpPr>
              <a:spLocks noEditPoints="1"/>
            </p:cNvSpPr>
            <p:nvPr userDrawn="1"/>
          </p:nvSpPr>
          <p:spPr bwMode="auto">
            <a:xfrm>
              <a:off x="1409" y="2994"/>
              <a:ext cx="243" cy="208"/>
            </a:xfrm>
            <a:custGeom>
              <a:avLst/>
              <a:gdLst>
                <a:gd name="T0" fmla="*/ 601 w 1213"/>
                <a:gd name="T1" fmla="*/ 860 h 1043"/>
                <a:gd name="T2" fmla="*/ 829 w 1213"/>
                <a:gd name="T3" fmla="*/ 574 h 1043"/>
                <a:gd name="T4" fmla="*/ 668 w 1213"/>
                <a:gd name="T5" fmla="*/ 3 h 1043"/>
                <a:gd name="T6" fmla="*/ 842 w 1213"/>
                <a:gd name="T7" fmla="*/ 41 h 1043"/>
                <a:gd name="T8" fmla="*/ 991 w 1213"/>
                <a:gd name="T9" fmla="*/ 119 h 1043"/>
                <a:gd name="T10" fmla="*/ 1109 w 1213"/>
                <a:gd name="T11" fmla="*/ 230 h 1043"/>
                <a:gd name="T12" fmla="*/ 1185 w 1213"/>
                <a:gd name="T13" fmla="*/ 367 h 1043"/>
                <a:gd name="T14" fmla="*/ 1213 w 1213"/>
                <a:gd name="T15" fmla="*/ 521 h 1043"/>
                <a:gd name="T16" fmla="*/ 1213 w 1213"/>
                <a:gd name="T17" fmla="*/ 522 h 1043"/>
                <a:gd name="T18" fmla="*/ 1203 w 1213"/>
                <a:gd name="T19" fmla="*/ 613 h 1043"/>
                <a:gd name="T20" fmla="*/ 1156 w 1213"/>
                <a:gd name="T21" fmla="*/ 739 h 1043"/>
                <a:gd name="T22" fmla="*/ 934 w 1213"/>
                <a:gd name="T23" fmla="*/ 279 h 1043"/>
                <a:gd name="T24" fmla="*/ 886 w 1213"/>
                <a:gd name="T25" fmla="*/ 227 h 1043"/>
                <a:gd name="T26" fmla="*/ 831 w 1213"/>
                <a:gd name="T27" fmla="*/ 212 h 1043"/>
                <a:gd name="T28" fmla="*/ 775 w 1213"/>
                <a:gd name="T29" fmla="*/ 227 h 1043"/>
                <a:gd name="T30" fmla="*/ 727 w 1213"/>
                <a:gd name="T31" fmla="*/ 279 h 1043"/>
                <a:gd name="T32" fmla="*/ 694 w 1213"/>
                <a:gd name="T33" fmla="*/ 340 h 1043"/>
                <a:gd name="T34" fmla="*/ 680 w 1213"/>
                <a:gd name="T35" fmla="*/ 372 h 1043"/>
                <a:gd name="T36" fmla="*/ 659 w 1213"/>
                <a:gd name="T37" fmla="*/ 420 h 1043"/>
                <a:gd name="T38" fmla="*/ 641 w 1213"/>
                <a:gd name="T39" fmla="*/ 460 h 1043"/>
                <a:gd name="T40" fmla="*/ 783 w 1213"/>
                <a:gd name="T41" fmla="*/ 469 h 1043"/>
                <a:gd name="T42" fmla="*/ 838 w 1213"/>
                <a:gd name="T43" fmla="*/ 370 h 1043"/>
                <a:gd name="T44" fmla="*/ 860 w 1213"/>
                <a:gd name="T45" fmla="*/ 417 h 1043"/>
                <a:gd name="T46" fmla="*/ 895 w 1213"/>
                <a:gd name="T47" fmla="*/ 492 h 1043"/>
                <a:gd name="T48" fmla="*/ 938 w 1213"/>
                <a:gd name="T49" fmla="*/ 584 h 1043"/>
                <a:gd name="T50" fmla="*/ 982 w 1213"/>
                <a:gd name="T51" fmla="*/ 679 h 1043"/>
                <a:gd name="T52" fmla="*/ 1023 w 1213"/>
                <a:gd name="T53" fmla="*/ 765 h 1043"/>
                <a:gd name="T54" fmla="*/ 1054 w 1213"/>
                <a:gd name="T55" fmla="*/ 832 h 1043"/>
                <a:gd name="T56" fmla="*/ 1028 w 1213"/>
                <a:gd name="T57" fmla="*/ 896 h 1043"/>
                <a:gd name="T58" fmla="*/ 890 w 1213"/>
                <a:gd name="T59" fmla="*/ 983 h 1043"/>
                <a:gd name="T60" fmla="*/ 726 w 1213"/>
                <a:gd name="T61" fmla="*/ 1033 h 1043"/>
                <a:gd name="T62" fmla="*/ 545 w 1213"/>
                <a:gd name="T63" fmla="*/ 1040 h 1043"/>
                <a:gd name="T64" fmla="*/ 370 w 1213"/>
                <a:gd name="T65" fmla="*/ 1002 h 1043"/>
                <a:gd name="T66" fmla="*/ 220 w 1213"/>
                <a:gd name="T67" fmla="*/ 924 h 1043"/>
                <a:gd name="T68" fmla="*/ 104 w 1213"/>
                <a:gd name="T69" fmla="*/ 813 h 1043"/>
                <a:gd name="T70" fmla="*/ 27 w 1213"/>
                <a:gd name="T71" fmla="*/ 677 h 1043"/>
                <a:gd name="T72" fmla="*/ 0 w 1213"/>
                <a:gd name="T73" fmla="*/ 522 h 1043"/>
                <a:gd name="T74" fmla="*/ 0 w 1213"/>
                <a:gd name="T75" fmla="*/ 521 h 1043"/>
                <a:gd name="T76" fmla="*/ 12 w 1213"/>
                <a:gd name="T77" fmla="*/ 416 h 1043"/>
                <a:gd name="T78" fmla="*/ 74 w 1213"/>
                <a:gd name="T79" fmla="*/ 273 h 1043"/>
                <a:gd name="T80" fmla="*/ 178 w 1213"/>
                <a:gd name="T81" fmla="*/ 153 h 1043"/>
                <a:gd name="T82" fmla="*/ 317 w 1213"/>
                <a:gd name="T83" fmla="*/ 63 h 1043"/>
                <a:gd name="T84" fmla="*/ 484 w 1213"/>
                <a:gd name="T85" fmla="*/ 1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3" h="1043">
                  <a:moveTo>
                    <a:pt x="588" y="574"/>
                  </a:moveTo>
                  <a:lnTo>
                    <a:pt x="455" y="860"/>
                  </a:lnTo>
                  <a:lnTo>
                    <a:pt x="601" y="860"/>
                  </a:lnTo>
                  <a:lnTo>
                    <a:pt x="679" y="692"/>
                  </a:lnTo>
                  <a:lnTo>
                    <a:pt x="829" y="692"/>
                  </a:lnTo>
                  <a:lnTo>
                    <a:pt x="829" y="574"/>
                  </a:lnTo>
                  <a:lnTo>
                    <a:pt x="588" y="574"/>
                  </a:lnTo>
                  <a:close/>
                  <a:moveTo>
                    <a:pt x="606" y="0"/>
                  </a:moveTo>
                  <a:lnTo>
                    <a:pt x="668" y="3"/>
                  </a:lnTo>
                  <a:lnTo>
                    <a:pt x="729" y="11"/>
                  </a:lnTo>
                  <a:lnTo>
                    <a:pt x="786" y="23"/>
                  </a:lnTo>
                  <a:lnTo>
                    <a:pt x="842" y="41"/>
                  </a:lnTo>
                  <a:lnTo>
                    <a:pt x="895" y="63"/>
                  </a:lnTo>
                  <a:lnTo>
                    <a:pt x="945" y="89"/>
                  </a:lnTo>
                  <a:lnTo>
                    <a:pt x="991" y="119"/>
                  </a:lnTo>
                  <a:lnTo>
                    <a:pt x="1035" y="153"/>
                  </a:lnTo>
                  <a:lnTo>
                    <a:pt x="1074" y="190"/>
                  </a:lnTo>
                  <a:lnTo>
                    <a:pt x="1109" y="230"/>
                  </a:lnTo>
                  <a:lnTo>
                    <a:pt x="1139" y="273"/>
                  </a:lnTo>
                  <a:lnTo>
                    <a:pt x="1164" y="318"/>
                  </a:lnTo>
                  <a:lnTo>
                    <a:pt x="1185" y="367"/>
                  </a:lnTo>
                  <a:lnTo>
                    <a:pt x="1200" y="416"/>
                  </a:lnTo>
                  <a:lnTo>
                    <a:pt x="1210" y="469"/>
                  </a:lnTo>
                  <a:lnTo>
                    <a:pt x="1213" y="521"/>
                  </a:lnTo>
                  <a:lnTo>
                    <a:pt x="1213" y="521"/>
                  </a:lnTo>
                  <a:lnTo>
                    <a:pt x="1213" y="522"/>
                  </a:lnTo>
                  <a:lnTo>
                    <a:pt x="1213" y="522"/>
                  </a:lnTo>
                  <a:lnTo>
                    <a:pt x="1213" y="522"/>
                  </a:lnTo>
                  <a:lnTo>
                    <a:pt x="1210" y="568"/>
                  </a:lnTo>
                  <a:lnTo>
                    <a:pt x="1203" y="613"/>
                  </a:lnTo>
                  <a:lnTo>
                    <a:pt x="1192" y="656"/>
                  </a:lnTo>
                  <a:lnTo>
                    <a:pt x="1176" y="699"/>
                  </a:lnTo>
                  <a:lnTo>
                    <a:pt x="1156" y="739"/>
                  </a:lnTo>
                  <a:lnTo>
                    <a:pt x="966" y="337"/>
                  </a:lnTo>
                  <a:lnTo>
                    <a:pt x="950" y="305"/>
                  </a:lnTo>
                  <a:lnTo>
                    <a:pt x="934" y="279"/>
                  </a:lnTo>
                  <a:lnTo>
                    <a:pt x="919" y="257"/>
                  </a:lnTo>
                  <a:lnTo>
                    <a:pt x="902" y="239"/>
                  </a:lnTo>
                  <a:lnTo>
                    <a:pt x="886" y="227"/>
                  </a:lnTo>
                  <a:lnTo>
                    <a:pt x="869" y="219"/>
                  </a:lnTo>
                  <a:lnTo>
                    <a:pt x="851" y="214"/>
                  </a:lnTo>
                  <a:lnTo>
                    <a:pt x="831" y="212"/>
                  </a:lnTo>
                  <a:lnTo>
                    <a:pt x="811" y="214"/>
                  </a:lnTo>
                  <a:lnTo>
                    <a:pt x="792" y="219"/>
                  </a:lnTo>
                  <a:lnTo>
                    <a:pt x="775" y="227"/>
                  </a:lnTo>
                  <a:lnTo>
                    <a:pt x="759" y="239"/>
                  </a:lnTo>
                  <a:lnTo>
                    <a:pt x="743" y="257"/>
                  </a:lnTo>
                  <a:lnTo>
                    <a:pt x="727" y="279"/>
                  </a:lnTo>
                  <a:lnTo>
                    <a:pt x="711" y="305"/>
                  </a:lnTo>
                  <a:lnTo>
                    <a:pt x="695" y="337"/>
                  </a:lnTo>
                  <a:lnTo>
                    <a:pt x="694" y="340"/>
                  </a:lnTo>
                  <a:lnTo>
                    <a:pt x="690" y="347"/>
                  </a:lnTo>
                  <a:lnTo>
                    <a:pt x="686" y="359"/>
                  </a:lnTo>
                  <a:lnTo>
                    <a:pt x="680" y="372"/>
                  </a:lnTo>
                  <a:lnTo>
                    <a:pt x="673" y="387"/>
                  </a:lnTo>
                  <a:lnTo>
                    <a:pt x="666" y="403"/>
                  </a:lnTo>
                  <a:lnTo>
                    <a:pt x="659" y="420"/>
                  </a:lnTo>
                  <a:lnTo>
                    <a:pt x="652" y="435"/>
                  </a:lnTo>
                  <a:lnTo>
                    <a:pt x="646" y="448"/>
                  </a:lnTo>
                  <a:lnTo>
                    <a:pt x="641" y="460"/>
                  </a:lnTo>
                  <a:lnTo>
                    <a:pt x="638" y="467"/>
                  </a:lnTo>
                  <a:lnTo>
                    <a:pt x="637" y="469"/>
                  </a:lnTo>
                  <a:lnTo>
                    <a:pt x="783" y="469"/>
                  </a:lnTo>
                  <a:lnTo>
                    <a:pt x="833" y="360"/>
                  </a:lnTo>
                  <a:lnTo>
                    <a:pt x="835" y="363"/>
                  </a:lnTo>
                  <a:lnTo>
                    <a:pt x="838" y="370"/>
                  </a:lnTo>
                  <a:lnTo>
                    <a:pt x="844" y="382"/>
                  </a:lnTo>
                  <a:lnTo>
                    <a:pt x="851" y="398"/>
                  </a:lnTo>
                  <a:lnTo>
                    <a:pt x="860" y="417"/>
                  </a:lnTo>
                  <a:lnTo>
                    <a:pt x="870" y="439"/>
                  </a:lnTo>
                  <a:lnTo>
                    <a:pt x="882" y="465"/>
                  </a:lnTo>
                  <a:lnTo>
                    <a:pt x="895" y="492"/>
                  </a:lnTo>
                  <a:lnTo>
                    <a:pt x="909" y="521"/>
                  </a:lnTo>
                  <a:lnTo>
                    <a:pt x="924" y="552"/>
                  </a:lnTo>
                  <a:lnTo>
                    <a:pt x="938" y="584"/>
                  </a:lnTo>
                  <a:lnTo>
                    <a:pt x="953" y="615"/>
                  </a:lnTo>
                  <a:lnTo>
                    <a:pt x="968" y="647"/>
                  </a:lnTo>
                  <a:lnTo>
                    <a:pt x="982" y="679"/>
                  </a:lnTo>
                  <a:lnTo>
                    <a:pt x="996" y="709"/>
                  </a:lnTo>
                  <a:lnTo>
                    <a:pt x="1011" y="738"/>
                  </a:lnTo>
                  <a:lnTo>
                    <a:pt x="1023" y="765"/>
                  </a:lnTo>
                  <a:lnTo>
                    <a:pt x="1035" y="791"/>
                  </a:lnTo>
                  <a:lnTo>
                    <a:pt x="1045" y="813"/>
                  </a:lnTo>
                  <a:lnTo>
                    <a:pt x="1054" y="832"/>
                  </a:lnTo>
                  <a:lnTo>
                    <a:pt x="1062" y="848"/>
                  </a:lnTo>
                  <a:lnTo>
                    <a:pt x="1067" y="859"/>
                  </a:lnTo>
                  <a:lnTo>
                    <a:pt x="1028" y="896"/>
                  </a:lnTo>
                  <a:lnTo>
                    <a:pt x="985" y="928"/>
                  </a:lnTo>
                  <a:lnTo>
                    <a:pt x="939" y="957"/>
                  </a:lnTo>
                  <a:lnTo>
                    <a:pt x="890" y="983"/>
                  </a:lnTo>
                  <a:lnTo>
                    <a:pt x="838" y="1004"/>
                  </a:lnTo>
                  <a:lnTo>
                    <a:pt x="783" y="1020"/>
                  </a:lnTo>
                  <a:lnTo>
                    <a:pt x="726" y="1033"/>
                  </a:lnTo>
                  <a:lnTo>
                    <a:pt x="667" y="1040"/>
                  </a:lnTo>
                  <a:lnTo>
                    <a:pt x="606" y="1043"/>
                  </a:lnTo>
                  <a:lnTo>
                    <a:pt x="545" y="1040"/>
                  </a:lnTo>
                  <a:lnTo>
                    <a:pt x="484" y="1032"/>
                  </a:lnTo>
                  <a:lnTo>
                    <a:pt x="426" y="1020"/>
                  </a:lnTo>
                  <a:lnTo>
                    <a:pt x="370" y="1002"/>
                  </a:lnTo>
                  <a:lnTo>
                    <a:pt x="317" y="981"/>
                  </a:lnTo>
                  <a:lnTo>
                    <a:pt x="268" y="954"/>
                  </a:lnTo>
                  <a:lnTo>
                    <a:pt x="220" y="924"/>
                  </a:lnTo>
                  <a:lnTo>
                    <a:pt x="178" y="891"/>
                  </a:lnTo>
                  <a:lnTo>
                    <a:pt x="138" y="853"/>
                  </a:lnTo>
                  <a:lnTo>
                    <a:pt x="104" y="813"/>
                  </a:lnTo>
                  <a:lnTo>
                    <a:pt x="74" y="771"/>
                  </a:lnTo>
                  <a:lnTo>
                    <a:pt x="47" y="725"/>
                  </a:lnTo>
                  <a:lnTo>
                    <a:pt x="27" y="677"/>
                  </a:lnTo>
                  <a:lnTo>
                    <a:pt x="12" y="627"/>
                  </a:lnTo>
                  <a:lnTo>
                    <a:pt x="3" y="576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0" y="521"/>
                  </a:lnTo>
                  <a:lnTo>
                    <a:pt x="0" y="521"/>
                  </a:lnTo>
                  <a:lnTo>
                    <a:pt x="3" y="469"/>
                  </a:lnTo>
                  <a:lnTo>
                    <a:pt x="12" y="416"/>
                  </a:lnTo>
                  <a:lnTo>
                    <a:pt x="27" y="367"/>
                  </a:lnTo>
                  <a:lnTo>
                    <a:pt x="47" y="318"/>
                  </a:lnTo>
                  <a:lnTo>
                    <a:pt x="74" y="273"/>
                  </a:lnTo>
                  <a:lnTo>
                    <a:pt x="104" y="230"/>
                  </a:lnTo>
                  <a:lnTo>
                    <a:pt x="138" y="190"/>
                  </a:lnTo>
                  <a:lnTo>
                    <a:pt x="178" y="153"/>
                  </a:lnTo>
                  <a:lnTo>
                    <a:pt x="220" y="119"/>
                  </a:lnTo>
                  <a:lnTo>
                    <a:pt x="268" y="89"/>
                  </a:lnTo>
                  <a:lnTo>
                    <a:pt x="317" y="63"/>
                  </a:lnTo>
                  <a:lnTo>
                    <a:pt x="370" y="41"/>
                  </a:lnTo>
                  <a:lnTo>
                    <a:pt x="426" y="23"/>
                  </a:lnTo>
                  <a:lnTo>
                    <a:pt x="484" y="11"/>
                  </a:lnTo>
                  <a:lnTo>
                    <a:pt x="545" y="3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39" name="Freeform 21"/>
            <p:cNvSpPr>
              <a:spLocks noEditPoints="1"/>
            </p:cNvSpPr>
            <p:nvPr userDrawn="1"/>
          </p:nvSpPr>
          <p:spPr bwMode="auto">
            <a:xfrm>
              <a:off x="2045" y="3168"/>
              <a:ext cx="30" cy="31"/>
            </a:xfrm>
            <a:custGeom>
              <a:avLst/>
              <a:gdLst>
                <a:gd name="T0" fmla="*/ 64 w 153"/>
                <a:gd name="T1" fmla="*/ 69 h 151"/>
                <a:gd name="T2" fmla="*/ 82 w 153"/>
                <a:gd name="T3" fmla="*/ 69 h 151"/>
                <a:gd name="T4" fmla="*/ 91 w 153"/>
                <a:gd name="T5" fmla="*/ 66 h 151"/>
                <a:gd name="T6" fmla="*/ 95 w 153"/>
                <a:gd name="T7" fmla="*/ 61 h 151"/>
                <a:gd name="T8" fmla="*/ 95 w 153"/>
                <a:gd name="T9" fmla="*/ 52 h 151"/>
                <a:gd name="T10" fmla="*/ 91 w 153"/>
                <a:gd name="T11" fmla="*/ 46 h 151"/>
                <a:gd name="T12" fmla="*/ 85 w 153"/>
                <a:gd name="T13" fmla="*/ 44 h 151"/>
                <a:gd name="T14" fmla="*/ 75 w 153"/>
                <a:gd name="T15" fmla="*/ 43 h 151"/>
                <a:gd name="T16" fmla="*/ 46 w 153"/>
                <a:gd name="T17" fmla="*/ 31 h 151"/>
                <a:gd name="T18" fmla="*/ 94 w 153"/>
                <a:gd name="T19" fmla="*/ 33 h 151"/>
                <a:gd name="T20" fmla="*/ 113 w 153"/>
                <a:gd name="T21" fmla="*/ 44 h 151"/>
                <a:gd name="T22" fmla="*/ 115 w 153"/>
                <a:gd name="T23" fmla="*/ 60 h 151"/>
                <a:gd name="T24" fmla="*/ 110 w 153"/>
                <a:gd name="T25" fmla="*/ 70 h 151"/>
                <a:gd name="T26" fmla="*/ 101 w 153"/>
                <a:gd name="T27" fmla="*/ 76 h 151"/>
                <a:gd name="T28" fmla="*/ 115 w 153"/>
                <a:gd name="T29" fmla="*/ 117 h 151"/>
                <a:gd name="T30" fmla="*/ 77 w 153"/>
                <a:gd name="T31" fmla="*/ 81 h 151"/>
                <a:gd name="T32" fmla="*/ 64 w 153"/>
                <a:gd name="T33" fmla="*/ 117 h 151"/>
                <a:gd name="T34" fmla="*/ 46 w 153"/>
                <a:gd name="T35" fmla="*/ 31 h 151"/>
                <a:gd name="T36" fmla="*/ 64 w 153"/>
                <a:gd name="T37" fmla="*/ 12 h 151"/>
                <a:gd name="T38" fmla="*/ 42 w 153"/>
                <a:gd name="T39" fmla="*/ 22 h 151"/>
                <a:gd name="T40" fmla="*/ 24 w 153"/>
                <a:gd name="T41" fmla="*/ 40 h 151"/>
                <a:gd name="T42" fmla="*/ 14 w 153"/>
                <a:gd name="T43" fmla="*/ 63 h 151"/>
                <a:gd name="T44" fmla="*/ 14 w 153"/>
                <a:gd name="T45" fmla="*/ 88 h 151"/>
                <a:gd name="T46" fmla="*/ 23 w 153"/>
                <a:gd name="T47" fmla="*/ 111 h 151"/>
                <a:gd name="T48" fmla="*/ 41 w 153"/>
                <a:gd name="T49" fmla="*/ 129 h 151"/>
                <a:gd name="T50" fmla="*/ 64 w 153"/>
                <a:gd name="T51" fmla="*/ 139 h 151"/>
                <a:gd name="T52" fmla="*/ 89 w 153"/>
                <a:gd name="T53" fmla="*/ 139 h 151"/>
                <a:gd name="T54" fmla="*/ 113 w 153"/>
                <a:gd name="T55" fmla="*/ 129 h 151"/>
                <a:gd name="T56" fmla="*/ 131 w 153"/>
                <a:gd name="T57" fmla="*/ 112 h 151"/>
                <a:gd name="T58" fmla="*/ 140 w 153"/>
                <a:gd name="T59" fmla="*/ 88 h 151"/>
                <a:gd name="T60" fmla="*/ 140 w 153"/>
                <a:gd name="T61" fmla="*/ 63 h 151"/>
                <a:gd name="T62" fmla="*/ 131 w 153"/>
                <a:gd name="T63" fmla="*/ 40 h 151"/>
                <a:gd name="T64" fmla="*/ 113 w 153"/>
                <a:gd name="T65" fmla="*/ 22 h 151"/>
                <a:gd name="T66" fmla="*/ 89 w 153"/>
                <a:gd name="T67" fmla="*/ 12 h 151"/>
                <a:gd name="T68" fmla="*/ 77 w 153"/>
                <a:gd name="T69" fmla="*/ 0 h 151"/>
                <a:gd name="T70" fmla="*/ 106 w 153"/>
                <a:gd name="T71" fmla="*/ 6 h 151"/>
                <a:gd name="T72" fmla="*/ 132 w 153"/>
                <a:gd name="T73" fmla="*/ 22 h 151"/>
                <a:gd name="T74" fmla="*/ 148 w 153"/>
                <a:gd name="T75" fmla="*/ 46 h 151"/>
                <a:gd name="T76" fmla="*/ 153 w 153"/>
                <a:gd name="T77" fmla="*/ 75 h 151"/>
                <a:gd name="T78" fmla="*/ 147 w 153"/>
                <a:gd name="T79" fmla="*/ 105 h 151"/>
                <a:gd name="T80" fmla="*/ 131 w 153"/>
                <a:gd name="T81" fmla="*/ 129 h 151"/>
                <a:gd name="T82" fmla="*/ 105 w 153"/>
                <a:gd name="T83" fmla="*/ 146 h 151"/>
                <a:gd name="T84" fmla="*/ 77 w 153"/>
                <a:gd name="T85" fmla="*/ 151 h 151"/>
                <a:gd name="T86" fmla="*/ 48 w 153"/>
                <a:gd name="T87" fmla="*/ 146 h 151"/>
                <a:gd name="T88" fmla="*/ 23 w 153"/>
                <a:gd name="T89" fmla="*/ 129 h 151"/>
                <a:gd name="T90" fmla="*/ 6 w 153"/>
                <a:gd name="T91" fmla="*/ 104 h 151"/>
                <a:gd name="T92" fmla="*/ 0 w 153"/>
                <a:gd name="T93" fmla="*/ 75 h 151"/>
                <a:gd name="T94" fmla="*/ 6 w 153"/>
                <a:gd name="T95" fmla="*/ 46 h 151"/>
                <a:gd name="T96" fmla="*/ 24 w 153"/>
                <a:gd name="T97" fmla="*/ 21 h 151"/>
                <a:gd name="T98" fmla="*/ 48 w 153"/>
                <a:gd name="T99" fmla="*/ 5 h 151"/>
                <a:gd name="T100" fmla="*/ 77 w 153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3" h="151">
                  <a:moveTo>
                    <a:pt x="64" y="43"/>
                  </a:moveTo>
                  <a:lnTo>
                    <a:pt x="64" y="69"/>
                  </a:lnTo>
                  <a:lnTo>
                    <a:pt x="76" y="69"/>
                  </a:lnTo>
                  <a:lnTo>
                    <a:pt x="82" y="69"/>
                  </a:lnTo>
                  <a:lnTo>
                    <a:pt x="87" y="68"/>
                  </a:lnTo>
                  <a:lnTo>
                    <a:pt x="91" y="66"/>
                  </a:lnTo>
                  <a:lnTo>
                    <a:pt x="94" y="64"/>
                  </a:lnTo>
                  <a:lnTo>
                    <a:pt x="95" y="61"/>
                  </a:lnTo>
                  <a:lnTo>
                    <a:pt x="96" y="56"/>
                  </a:lnTo>
                  <a:lnTo>
                    <a:pt x="95" y="52"/>
                  </a:lnTo>
                  <a:lnTo>
                    <a:pt x="94" y="49"/>
                  </a:lnTo>
                  <a:lnTo>
                    <a:pt x="91" y="46"/>
                  </a:lnTo>
                  <a:lnTo>
                    <a:pt x="88" y="45"/>
                  </a:lnTo>
                  <a:lnTo>
                    <a:pt x="85" y="44"/>
                  </a:lnTo>
                  <a:lnTo>
                    <a:pt x="80" y="43"/>
                  </a:lnTo>
                  <a:lnTo>
                    <a:pt x="75" y="43"/>
                  </a:lnTo>
                  <a:lnTo>
                    <a:pt x="64" y="43"/>
                  </a:lnTo>
                  <a:close/>
                  <a:moveTo>
                    <a:pt x="46" y="31"/>
                  </a:moveTo>
                  <a:lnTo>
                    <a:pt x="79" y="31"/>
                  </a:lnTo>
                  <a:lnTo>
                    <a:pt x="94" y="33"/>
                  </a:lnTo>
                  <a:lnTo>
                    <a:pt x="105" y="37"/>
                  </a:lnTo>
                  <a:lnTo>
                    <a:pt x="113" y="44"/>
                  </a:lnTo>
                  <a:lnTo>
                    <a:pt x="115" y="54"/>
                  </a:lnTo>
                  <a:lnTo>
                    <a:pt x="115" y="60"/>
                  </a:lnTo>
                  <a:lnTo>
                    <a:pt x="113" y="65"/>
                  </a:lnTo>
                  <a:lnTo>
                    <a:pt x="110" y="70"/>
                  </a:lnTo>
                  <a:lnTo>
                    <a:pt x="106" y="73"/>
                  </a:lnTo>
                  <a:lnTo>
                    <a:pt x="101" y="76"/>
                  </a:lnTo>
                  <a:lnTo>
                    <a:pt x="96" y="78"/>
                  </a:lnTo>
                  <a:lnTo>
                    <a:pt x="115" y="117"/>
                  </a:lnTo>
                  <a:lnTo>
                    <a:pt x="94" y="117"/>
                  </a:lnTo>
                  <a:lnTo>
                    <a:pt x="77" y="81"/>
                  </a:lnTo>
                  <a:lnTo>
                    <a:pt x="64" y="81"/>
                  </a:lnTo>
                  <a:lnTo>
                    <a:pt x="64" y="117"/>
                  </a:lnTo>
                  <a:lnTo>
                    <a:pt x="46" y="117"/>
                  </a:lnTo>
                  <a:lnTo>
                    <a:pt x="46" y="31"/>
                  </a:lnTo>
                  <a:close/>
                  <a:moveTo>
                    <a:pt x="77" y="11"/>
                  </a:moveTo>
                  <a:lnTo>
                    <a:pt x="64" y="12"/>
                  </a:lnTo>
                  <a:lnTo>
                    <a:pt x="52" y="16"/>
                  </a:lnTo>
                  <a:lnTo>
                    <a:pt x="42" y="22"/>
                  </a:lnTo>
                  <a:lnTo>
                    <a:pt x="32" y="29"/>
                  </a:lnTo>
                  <a:lnTo>
                    <a:pt x="24" y="40"/>
                  </a:lnTo>
                  <a:lnTo>
                    <a:pt x="18" y="51"/>
                  </a:lnTo>
                  <a:lnTo>
                    <a:pt x="14" y="63"/>
                  </a:lnTo>
                  <a:lnTo>
                    <a:pt x="12" y="75"/>
                  </a:lnTo>
                  <a:lnTo>
                    <a:pt x="14" y="88"/>
                  </a:lnTo>
                  <a:lnTo>
                    <a:pt x="18" y="99"/>
                  </a:lnTo>
                  <a:lnTo>
                    <a:pt x="23" y="111"/>
                  </a:lnTo>
                  <a:lnTo>
                    <a:pt x="31" y="121"/>
                  </a:lnTo>
                  <a:lnTo>
                    <a:pt x="41" y="129"/>
                  </a:lnTo>
                  <a:lnTo>
                    <a:pt x="52" y="135"/>
                  </a:lnTo>
                  <a:lnTo>
                    <a:pt x="64" y="139"/>
                  </a:lnTo>
                  <a:lnTo>
                    <a:pt x="76" y="140"/>
                  </a:lnTo>
                  <a:lnTo>
                    <a:pt x="89" y="139"/>
                  </a:lnTo>
                  <a:lnTo>
                    <a:pt x="101" y="135"/>
                  </a:lnTo>
                  <a:lnTo>
                    <a:pt x="113" y="129"/>
                  </a:lnTo>
                  <a:lnTo>
                    <a:pt x="123" y="121"/>
                  </a:lnTo>
                  <a:lnTo>
                    <a:pt x="131" y="112"/>
                  </a:lnTo>
                  <a:lnTo>
                    <a:pt x="137" y="101"/>
                  </a:lnTo>
                  <a:lnTo>
                    <a:pt x="140" y="88"/>
                  </a:lnTo>
                  <a:lnTo>
                    <a:pt x="142" y="76"/>
                  </a:lnTo>
                  <a:lnTo>
                    <a:pt x="140" y="63"/>
                  </a:lnTo>
                  <a:lnTo>
                    <a:pt x="137" y="51"/>
                  </a:lnTo>
                  <a:lnTo>
                    <a:pt x="131" y="40"/>
                  </a:lnTo>
                  <a:lnTo>
                    <a:pt x="123" y="30"/>
                  </a:lnTo>
                  <a:lnTo>
                    <a:pt x="113" y="22"/>
                  </a:lnTo>
                  <a:lnTo>
                    <a:pt x="101" y="16"/>
                  </a:lnTo>
                  <a:lnTo>
                    <a:pt x="89" y="12"/>
                  </a:lnTo>
                  <a:lnTo>
                    <a:pt x="77" y="11"/>
                  </a:lnTo>
                  <a:close/>
                  <a:moveTo>
                    <a:pt x="77" y="0"/>
                  </a:moveTo>
                  <a:lnTo>
                    <a:pt x="92" y="1"/>
                  </a:lnTo>
                  <a:lnTo>
                    <a:pt x="106" y="6"/>
                  </a:lnTo>
                  <a:lnTo>
                    <a:pt x="120" y="13"/>
                  </a:lnTo>
                  <a:lnTo>
                    <a:pt x="132" y="22"/>
                  </a:lnTo>
                  <a:lnTo>
                    <a:pt x="141" y="34"/>
                  </a:lnTo>
                  <a:lnTo>
                    <a:pt x="148" y="46"/>
                  </a:lnTo>
                  <a:lnTo>
                    <a:pt x="152" y="60"/>
                  </a:lnTo>
                  <a:lnTo>
                    <a:pt x="153" y="75"/>
                  </a:lnTo>
                  <a:lnTo>
                    <a:pt x="152" y="90"/>
                  </a:lnTo>
                  <a:lnTo>
                    <a:pt x="147" y="105"/>
                  </a:lnTo>
                  <a:lnTo>
                    <a:pt x="140" y="118"/>
                  </a:lnTo>
                  <a:lnTo>
                    <a:pt x="131" y="129"/>
                  </a:lnTo>
                  <a:lnTo>
                    <a:pt x="119" y="139"/>
                  </a:lnTo>
                  <a:lnTo>
                    <a:pt x="105" y="146"/>
                  </a:lnTo>
                  <a:lnTo>
                    <a:pt x="91" y="150"/>
                  </a:lnTo>
                  <a:lnTo>
                    <a:pt x="77" y="151"/>
                  </a:lnTo>
                  <a:lnTo>
                    <a:pt x="62" y="150"/>
                  </a:lnTo>
                  <a:lnTo>
                    <a:pt x="48" y="146"/>
                  </a:lnTo>
                  <a:lnTo>
                    <a:pt x="35" y="138"/>
                  </a:lnTo>
                  <a:lnTo>
                    <a:pt x="23" y="129"/>
                  </a:lnTo>
                  <a:lnTo>
                    <a:pt x="14" y="117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4" y="33"/>
                  </a:lnTo>
                  <a:lnTo>
                    <a:pt x="24" y="21"/>
                  </a:lnTo>
                  <a:lnTo>
                    <a:pt x="35" y="12"/>
                  </a:lnTo>
                  <a:lnTo>
                    <a:pt x="48" y="5"/>
                  </a:lnTo>
                  <a:lnTo>
                    <a:pt x="62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1402201" y="4806896"/>
            <a:ext cx="7748839" cy="34749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23314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" y="0"/>
            <a:ext cx="9144000" cy="17938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rgbClr val="23314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-5846" y="4801000"/>
            <a:ext cx="9149846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696" y="232547"/>
            <a:ext cx="8229600" cy="814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50" y="12128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5973654" y="4844222"/>
            <a:ext cx="290236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2016</a:t>
            </a:r>
            <a:r>
              <a:rPr lang="en-US" sz="700" baseline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Amkor Technology Inc.</a:t>
            </a:r>
            <a:endParaRPr lang="en-US" sz="7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380" y="179386"/>
            <a:ext cx="914638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4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1" r:id="rId2"/>
    <p:sldLayoutId id="2147483688" r:id="rId3"/>
    <p:sldLayoutId id="2147483689" r:id="rId4"/>
    <p:sldLayoutId id="2147483690" r:id="rId5"/>
    <p:sldLayoutId id="2147483664" r:id="rId6"/>
    <p:sldLayoutId id="2147483665" r:id="rId7"/>
    <p:sldLayoutId id="2147483684" r:id="rId8"/>
    <p:sldLayoutId id="2147483685" r:id="rId9"/>
    <p:sldLayoutId id="2147483666" r:id="rId10"/>
    <p:sldLayoutId id="2147483686" r:id="rId11"/>
    <p:sldLayoutId id="2147483673" r:id="rId12"/>
    <p:sldLayoutId id="2147483687" r:id="rId13"/>
    <p:sldLayoutId id="2147483667" r:id="rId14"/>
    <p:sldLayoutId id="2147483668" r:id="rId15"/>
    <p:sldLayoutId id="2147483669" r:id="rId16"/>
    <p:sldLayoutId id="2147483674" r:id="rId17"/>
    <p:sldLayoutId id="2147483670" r:id="rId18"/>
    <p:sldLayoutId id="2147483671" r:id="rId19"/>
    <p:sldLayoutId id="2147483683" r:id="rId20"/>
    <p:sldLayoutId id="2147483675" r:id="rId21"/>
    <p:sldLayoutId id="2147483676" r:id="rId22"/>
    <p:sldLayoutId id="2147483677" r:id="rId23"/>
    <p:sldLayoutId id="2147483678" r:id="rId24"/>
    <p:sldLayoutId id="2147483716" r:id="rId2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000" b="0" kern="1200" spc="0" dirty="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accent1">
            <a:lumMod val="75000"/>
          </a:schemeClr>
        </a:buClr>
        <a:buSzPct val="90000"/>
        <a:buFont typeface="Wingdings" panose="05000000000000000000" pitchFamily="2" charset="2"/>
        <a:buChar char="§"/>
        <a:defRPr lang="en-US" sz="20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defTabSz="914400" rtl="0" eaLnBrk="1" latinLnBrk="0" hangingPunct="1">
        <a:spcBef>
          <a:spcPts val="600"/>
        </a:spcBef>
        <a:spcAft>
          <a:spcPts val="0"/>
        </a:spcAft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accent1">
            <a:lumMod val="75000"/>
          </a:schemeClr>
        </a:buClr>
        <a:buSzPct val="90000"/>
        <a:buFont typeface="Wingdings" panose="05000000000000000000" pitchFamily="2" charset="2"/>
        <a:buChar char="§"/>
        <a:defRPr lang="en-US" sz="16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8585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lang="en-US" sz="16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14450" indent="-228600" algn="l" defTabSz="914400" rtl="0" eaLnBrk="1" latinLnBrk="0" hangingPunct="1">
        <a:spcBef>
          <a:spcPts val="600"/>
        </a:spcBef>
        <a:spcAft>
          <a:spcPts val="0"/>
        </a:spcAft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lang="en-US" sz="16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28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Amkor </a:t>
            </a:r>
            <a:r>
              <a:rPr lang="en-US" dirty="0" smtClean="0"/>
              <a:t>Technology 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Delivering the total solution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8252" y="1495273"/>
            <a:ext cx="1897851" cy="15792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998254" y="3074511"/>
            <a:ext cx="1897850" cy="1616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Leadership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1429" y="1475878"/>
            <a:ext cx="1897848" cy="1583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691546" y="3057567"/>
            <a:ext cx="1898967" cy="16160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Geographic Footprint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105" y="1482634"/>
            <a:ext cx="1896226" cy="1587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547105" y="3066088"/>
            <a:ext cx="1901085" cy="16160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Economies  of Scale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8" t="-171" b="-171"/>
          <a:stretch/>
        </p:blipFill>
        <p:spPr>
          <a:xfrm>
            <a:off x="4832605" y="1495273"/>
            <a:ext cx="1901785" cy="1583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4833841" y="3074512"/>
            <a:ext cx="1901784" cy="1616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Class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386833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mkor_CorpStandardTemplate-with_top_bar_4-15-16">
  <a:themeElements>
    <a:clrScheme name="Amkor">
      <a:dk1>
        <a:srgbClr val="5F5F5F"/>
      </a:dk1>
      <a:lt1>
        <a:srgbClr val="FFFFFF"/>
      </a:lt1>
      <a:dk2>
        <a:srgbClr val="000000"/>
      </a:dk2>
      <a:lt2>
        <a:srgbClr val="FFFFFF"/>
      </a:lt2>
      <a:accent1>
        <a:srgbClr val="225AA8"/>
      </a:accent1>
      <a:accent2>
        <a:srgbClr val="D57F00"/>
      </a:accent2>
      <a:accent3>
        <a:srgbClr val="5AA822"/>
      </a:accent3>
      <a:accent4>
        <a:srgbClr val="7022A8"/>
      </a:accent4>
      <a:accent5>
        <a:srgbClr val="00A19C"/>
      </a:accent5>
      <a:accent6>
        <a:srgbClr val="8A152C"/>
      </a:accent6>
      <a:hlink>
        <a:srgbClr val="00A19C"/>
      </a:hlink>
      <a:folHlink>
        <a:srgbClr val="7F7F7F"/>
      </a:folHlink>
    </a:clrScheme>
    <a:fontScheme name="Amkor Te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6" id="{808D3254-EDEA-4AC1-BD05-90228C989484}" vid="{88053D71-CBBC-4681-9453-08386BFE4E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Amkor Default Template</Template>
  <TotalTime>4</TotalTime>
  <Words>67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2_Amkor_CorpStandardTemplate-with_top_bar_4-15-16</vt:lpstr>
      <vt:lpstr>The Amkor Technology Story</vt:lpstr>
    </vt:vector>
  </TitlesOfParts>
  <Company>Amkor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Amkor Technology Story</dc:title>
  <dc:subject>Training</dc:subject>
  <dc:creator>Debi Polo</dc:creator>
  <cp:lastModifiedBy>Debi Polo</cp:lastModifiedBy>
  <cp:revision>1</cp:revision>
  <dcterms:created xsi:type="dcterms:W3CDTF">2016-05-10T00:23:54Z</dcterms:created>
  <dcterms:modified xsi:type="dcterms:W3CDTF">2016-05-10T00:28:35Z</dcterms:modified>
</cp:coreProperties>
</file>